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11" r:id="rId31"/>
    <p:sldId id="312" r:id="rId32"/>
    <p:sldId id="313" r:id="rId33"/>
    <p:sldId id="318" r:id="rId34"/>
    <p:sldId id="315" r:id="rId35"/>
    <p:sldId id="316" r:id="rId36"/>
    <p:sldId id="317"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19" r:id="rId52"/>
    <p:sldId id="320" r:id="rId53"/>
    <p:sldId id="321" r:id="rId54"/>
    <p:sldId id="322" r:id="rId55"/>
    <p:sldId id="323" r:id="rId56"/>
    <p:sldId id="324" r:id="rId57"/>
    <p:sldId id="325"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Lst>
  <p:sldSz cx="9144000" cy="5143500" type="screen16x9"/>
  <p:notesSz cx="6858000" cy="9144000"/>
  <p:embeddedFontLst>
    <p:embeddedFont>
      <p:font typeface="Helvetica Neue" panose="020B0604020202020204" charset="0"/>
      <p:regular r:id="rId72"/>
      <p:bold r:id="rId73"/>
      <p:italic r:id="rId74"/>
      <p:boldItalic r:id="rId75"/>
    </p:embeddedFont>
    <p:embeddedFont>
      <p:font typeface="Helvetica Neue Light" panose="020B060402020202020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ju0vbya5GkdNkaDZYvocgTbHrS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2E60B-1AA2-4FD0-B651-BABB868ADB34}" v="27" dt="2025-04-15T04:05:54.810"/>
  </p1510:revLst>
</p1510:revInfo>
</file>

<file path=ppt/tableStyles.xml><?xml version="1.0" encoding="utf-8"?>
<a:tblStyleLst xmlns:a="http://schemas.openxmlformats.org/drawingml/2006/main" def="{A6DC5091-38AB-4339-886A-2100D457D793}">
  <a:tblStyle styleId="{A6DC5091-38AB-4339-886A-2100D457D79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65"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customschemas.google.com/relationships/presentationmetadata" Target="meta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Luinys" userId="c10977163c1e090f" providerId="LiveId" clId="{C282E60B-1AA2-4FD0-B651-BABB868ADB34}"/>
    <pc:docChg chg="undo custSel addSld delSld modSld sldOrd">
      <pc:chgData name="Ben Luinys" userId="c10977163c1e090f" providerId="LiveId" clId="{C282E60B-1AA2-4FD0-B651-BABB868ADB34}" dt="2025-04-15T04:07:57.872" v="3047" actId="20577"/>
      <pc:docMkLst>
        <pc:docMk/>
      </pc:docMkLst>
      <pc:sldChg chg="modSp mod">
        <pc:chgData name="Ben Luinys" userId="c10977163c1e090f" providerId="LiveId" clId="{C282E60B-1AA2-4FD0-B651-BABB868ADB34}" dt="2025-04-15T02:29:43.438" v="2848" actId="20577"/>
        <pc:sldMkLst>
          <pc:docMk/>
          <pc:sldMk cId="0" sldId="256"/>
        </pc:sldMkLst>
        <pc:spChg chg="mod">
          <ac:chgData name="Ben Luinys" userId="c10977163c1e090f" providerId="LiveId" clId="{C282E60B-1AA2-4FD0-B651-BABB868ADB34}" dt="2025-04-15T02:29:43.438" v="2848" actId="20577"/>
          <ac:spMkLst>
            <pc:docMk/>
            <pc:sldMk cId="0" sldId="256"/>
            <ac:spMk id="57" creationId="{00000000-0000-0000-0000-000000000000}"/>
          </ac:spMkLst>
        </pc:spChg>
      </pc:sldChg>
      <pc:sldChg chg="modSp mod">
        <pc:chgData name="Ben Luinys" userId="c10977163c1e090f" providerId="LiveId" clId="{C282E60B-1AA2-4FD0-B651-BABB868ADB34}" dt="2025-04-15T02:29:54.640" v="2850" actId="20577"/>
        <pc:sldMkLst>
          <pc:docMk/>
          <pc:sldMk cId="0" sldId="259"/>
        </pc:sldMkLst>
        <pc:graphicFrameChg chg="modGraphic">
          <ac:chgData name="Ben Luinys" userId="c10977163c1e090f" providerId="LiveId" clId="{C282E60B-1AA2-4FD0-B651-BABB868ADB34}" dt="2025-04-15T02:29:54.640" v="2850" actId="20577"/>
          <ac:graphicFrameMkLst>
            <pc:docMk/>
            <pc:sldMk cId="0" sldId="259"/>
            <ac:graphicFrameMk id="84" creationId="{00000000-0000-0000-0000-000000000000}"/>
          </ac:graphicFrameMkLst>
        </pc:graphicFrameChg>
      </pc:sldChg>
      <pc:sldChg chg="addSp delSp modSp mod">
        <pc:chgData name="Ben Luinys" userId="c10977163c1e090f" providerId="LiveId" clId="{C282E60B-1AA2-4FD0-B651-BABB868ADB34}" dt="2025-04-15T03:34:53.365" v="2852"/>
        <pc:sldMkLst>
          <pc:docMk/>
          <pc:sldMk cId="0" sldId="262"/>
        </pc:sldMkLst>
        <pc:picChg chg="add mod">
          <ac:chgData name="Ben Luinys" userId="c10977163c1e090f" providerId="LiveId" clId="{C282E60B-1AA2-4FD0-B651-BABB868ADB34}" dt="2025-04-15T03:34:53.365" v="2852"/>
          <ac:picMkLst>
            <pc:docMk/>
            <pc:sldMk cId="0" sldId="262"/>
            <ac:picMk id="2" creationId="{8C792C6B-0431-2D89-71BC-6BD0CE5E6DCB}"/>
          </ac:picMkLst>
        </pc:picChg>
        <pc:picChg chg="del">
          <ac:chgData name="Ben Luinys" userId="c10977163c1e090f" providerId="LiveId" clId="{C282E60B-1AA2-4FD0-B651-BABB868ADB34}" dt="2025-04-15T03:34:52.880" v="2851" actId="478"/>
          <ac:picMkLst>
            <pc:docMk/>
            <pc:sldMk cId="0" sldId="262"/>
            <ac:picMk id="107" creationId="{00000000-0000-0000-0000-000000000000}"/>
          </ac:picMkLst>
        </pc:picChg>
      </pc:sldChg>
      <pc:sldChg chg="modSp mod">
        <pc:chgData name="Ben Luinys" userId="c10977163c1e090f" providerId="LiveId" clId="{C282E60B-1AA2-4FD0-B651-BABB868ADB34}" dt="2025-04-15T01:43:52.558" v="22" actId="20577"/>
        <pc:sldMkLst>
          <pc:docMk/>
          <pc:sldMk cId="0" sldId="265"/>
        </pc:sldMkLst>
        <pc:graphicFrameChg chg="modGraphic">
          <ac:chgData name="Ben Luinys" userId="c10977163c1e090f" providerId="LiveId" clId="{C282E60B-1AA2-4FD0-B651-BABB868ADB34}" dt="2025-04-15T01:43:52.558" v="22" actId="20577"/>
          <ac:graphicFrameMkLst>
            <pc:docMk/>
            <pc:sldMk cId="0" sldId="265"/>
            <ac:graphicFrameMk id="137" creationId="{00000000-0000-0000-0000-000000000000}"/>
          </ac:graphicFrameMkLst>
        </pc:graphicFrameChg>
      </pc:sldChg>
      <pc:sldChg chg="addSp delSp modSp mod">
        <pc:chgData name="Ben Luinys" userId="c10977163c1e090f" providerId="LiveId" clId="{C282E60B-1AA2-4FD0-B651-BABB868ADB34}" dt="2025-04-15T03:41:38.585" v="2861" actId="14100"/>
        <pc:sldMkLst>
          <pc:docMk/>
          <pc:sldMk cId="0" sldId="266"/>
        </pc:sldMkLst>
        <pc:picChg chg="add mod modCrop">
          <ac:chgData name="Ben Luinys" userId="c10977163c1e090f" providerId="LiveId" clId="{C282E60B-1AA2-4FD0-B651-BABB868ADB34}" dt="2025-04-15T03:41:38.585" v="2861" actId="14100"/>
          <ac:picMkLst>
            <pc:docMk/>
            <pc:sldMk cId="0" sldId="266"/>
            <ac:picMk id="3" creationId="{5C1192DC-CCD4-0F7F-9FBC-70064464F0B9}"/>
          </ac:picMkLst>
        </pc:picChg>
        <pc:picChg chg="del">
          <ac:chgData name="Ben Luinys" userId="c10977163c1e090f" providerId="LiveId" clId="{C282E60B-1AA2-4FD0-B651-BABB868ADB34}" dt="2025-04-15T03:40:48.476" v="2853" actId="478"/>
          <ac:picMkLst>
            <pc:docMk/>
            <pc:sldMk cId="0" sldId="266"/>
            <ac:picMk id="148" creationId="{00000000-0000-0000-0000-000000000000}"/>
          </ac:picMkLst>
        </pc:picChg>
      </pc:sldChg>
      <pc:sldChg chg="addSp delSp modSp mod">
        <pc:chgData name="Ben Luinys" userId="c10977163c1e090f" providerId="LiveId" clId="{C282E60B-1AA2-4FD0-B651-BABB868ADB34}" dt="2025-04-15T03:45:29.743" v="2867" actId="14100"/>
        <pc:sldMkLst>
          <pc:docMk/>
          <pc:sldMk cId="0" sldId="268"/>
        </pc:sldMkLst>
        <pc:picChg chg="add mod modCrop">
          <ac:chgData name="Ben Luinys" userId="c10977163c1e090f" providerId="LiveId" clId="{C282E60B-1AA2-4FD0-B651-BABB868ADB34}" dt="2025-04-15T03:45:29.743" v="2867" actId="14100"/>
          <ac:picMkLst>
            <pc:docMk/>
            <pc:sldMk cId="0" sldId="268"/>
            <ac:picMk id="3" creationId="{30FBDEB5-DE80-94ED-99CD-AD659FDEA23F}"/>
          </ac:picMkLst>
        </pc:picChg>
        <pc:picChg chg="del">
          <ac:chgData name="Ben Luinys" userId="c10977163c1e090f" providerId="LiveId" clId="{C282E60B-1AA2-4FD0-B651-BABB868ADB34}" dt="2025-04-15T03:45:06.025" v="2862" actId="478"/>
          <ac:picMkLst>
            <pc:docMk/>
            <pc:sldMk cId="0" sldId="268"/>
            <ac:picMk id="167" creationId="{00000000-0000-0000-0000-000000000000}"/>
          </ac:picMkLst>
        </pc:picChg>
      </pc:sldChg>
      <pc:sldChg chg="addSp delSp modSp mod">
        <pc:chgData name="Ben Luinys" userId="c10977163c1e090f" providerId="LiveId" clId="{C282E60B-1AA2-4FD0-B651-BABB868ADB34}" dt="2025-04-15T03:46:12.042" v="2873" actId="14100"/>
        <pc:sldMkLst>
          <pc:docMk/>
          <pc:sldMk cId="0" sldId="269"/>
        </pc:sldMkLst>
        <pc:picChg chg="add mod modCrop">
          <ac:chgData name="Ben Luinys" userId="c10977163c1e090f" providerId="LiveId" clId="{C282E60B-1AA2-4FD0-B651-BABB868ADB34}" dt="2025-04-15T03:46:12.042" v="2873" actId="14100"/>
          <ac:picMkLst>
            <pc:docMk/>
            <pc:sldMk cId="0" sldId="269"/>
            <ac:picMk id="3" creationId="{9B525638-EFD2-C2BA-AAFD-EA8BB8ED5E61}"/>
          </ac:picMkLst>
        </pc:picChg>
        <pc:picChg chg="del">
          <ac:chgData name="Ben Luinys" userId="c10977163c1e090f" providerId="LiveId" clId="{C282E60B-1AA2-4FD0-B651-BABB868ADB34}" dt="2025-04-15T03:45:51.008" v="2868" actId="478"/>
          <ac:picMkLst>
            <pc:docMk/>
            <pc:sldMk cId="0" sldId="269"/>
            <ac:picMk id="177" creationId="{00000000-0000-0000-0000-000000000000}"/>
          </ac:picMkLst>
        </pc:picChg>
      </pc:sldChg>
      <pc:sldChg chg="modSp mod">
        <pc:chgData name="Ben Luinys" userId="c10977163c1e090f" providerId="LiveId" clId="{C282E60B-1AA2-4FD0-B651-BABB868ADB34}" dt="2025-04-15T01:44:15.598" v="30" actId="20577"/>
        <pc:sldMkLst>
          <pc:docMk/>
          <pc:sldMk cId="0" sldId="272"/>
        </pc:sldMkLst>
        <pc:graphicFrameChg chg="modGraphic">
          <ac:chgData name="Ben Luinys" userId="c10977163c1e090f" providerId="LiveId" clId="{C282E60B-1AA2-4FD0-B651-BABB868ADB34}" dt="2025-04-15T01:44:15.598" v="30" actId="20577"/>
          <ac:graphicFrameMkLst>
            <pc:docMk/>
            <pc:sldMk cId="0" sldId="272"/>
            <ac:graphicFrameMk id="226" creationId="{00000000-0000-0000-0000-000000000000}"/>
          </ac:graphicFrameMkLst>
        </pc:graphicFrameChg>
      </pc:sldChg>
      <pc:sldChg chg="addSp delSp modSp mod">
        <pc:chgData name="Ben Luinys" userId="c10977163c1e090f" providerId="LiveId" clId="{C282E60B-1AA2-4FD0-B651-BABB868ADB34}" dt="2025-04-15T03:47:10.417" v="2882" actId="1076"/>
        <pc:sldMkLst>
          <pc:docMk/>
          <pc:sldMk cId="0" sldId="273"/>
        </pc:sldMkLst>
        <pc:picChg chg="add mod modCrop">
          <ac:chgData name="Ben Luinys" userId="c10977163c1e090f" providerId="LiveId" clId="{C282E60B-1AA2-4FD0-B651-BABB868ADB34}" dt="2025-04-15T03:47:10.417" v="2882" actId="1076"/>
          <ac:picMkLst>
            <pc:docMk/>
            <pc:sldMk cId="0" sldId="273"/>
            <ac:picMk id="3" creationId="{9C66FAD1-8392-32C2-274E-3D0ACBF33B67}"/>
          </ac:picMkLst>
        </pc:picChg>
        <pc:picChg chg="del">
          <ac:chgData name="Ben Luinys" userId="c10977163c1e090f" providerId="LiveId" clId="{C282E60B-1AA2-4FD0-B651-BABB868ADB34}" dt="2025-04-15T03:46:34.446" v="2874" actId="478"/>
          <ac:picMkLst>
            <pc:docMk/>
            <pc:sldMk cId="0" sldId="273"/>
            <ac:picMk id="237" creationId="{00000000-0000-0000-0000-000000000000}"/>
          </ac:picMkLst>
        </pc:picChg>
      </pc:sldChg>
      <pc:sldChg chg="addSp delSp modSp mod">
        <pc:chgData name="Ben Luinys" userId="c10977163c1e090f" providerId="LiveId" clId="{C282E60B-1AA2-4FD0-B651-BABB868ADB34}" dt="2025-04-15T03:48:38.193" v="2891" actId="14100"/>
        <pc:sldMkLst>
          <pc:docMk/>
          <pc:sldMk cId="0" sldId="275"/>
        </pc:sldMkLst>
        <pc:picChg chg="add mod modCrop">
          <ac:chgData name="Ben Luinys" userId="c10977163c1e090f" providerId="LiveId" clId="{C282E60B-1AA2-4FD0-B651-BABB868ADB34}" dt="2025-04-15T03:48:38.193" v="2891" actId="14100"/>
          <ac:picMkLst>
            <pc:docMk/>
            <pc:sldMk cId="0" sldId="275"/>
            <ac:picMk id="3" creationId="{A0CAAB4C-E674-4D76-C469-3D3E047DDB29}"/>
          </ac:picMkLst>
        </pc:picChg>
        <pc:picChg chg="del">
          <ac:chgData name="Ben Luinys" userId="c10977163c1e090f" providerId="LiveId" clId="{C282E60B-1AA2-4FD0-B651-BABB868ADB34}" dt="2025-04-15T03:47:56.453" v="2883" actId="478"/>
          <ac:picMkLst>
            <pc:docMk/>
            <pc:sldMk cId="0" sldId="275"/>
            <ac:picMk id="257" creationId="{00000000-0000-0000-0000-000000000000}"/>
          </ac:picMkLst>
        </pc:picChg>
      </pc:sldChg>
      <pc:sldChg chg="addSp delSp modSp mod">
        <pc:chgData name="Ben Luinys" userId="c10977163c1e090f" providerId="LiveId" clId="{C282E60B-1AA2-4FD0-B651-BABB868ADB34}" dt="2025-04-15T03:50:10.351" v="2901" actId="14100"/>
        <pc:sldMkLst>
          <pc:docMk/>
          <pc:sldMk cId="0" sldId="276"/>
        </pc:sldMkLst>
        <pc:picChg chg="add mod modCrop">
          <ac:chgData name="Ben Luinys" userId="c10977163c1e090f" providerId="LiveId" clId="{C282E60B-1AA2-4FD0-B651-BABB868ADB34}" dt="2025-04-15T03:50:10.351" v="2901" actId="14100"/>
          <ac:picMkLst>
            <pc:docMk/>
            <pc:sldMk cId="0" sldId="276"/>
            <ac:picMk id="3" creationId="{D503CD89-53F2-5556-B915-40A065841301}"/>
          </ac:picMkLst>
        </pc:picChg>
        <pc:picChg chg="del">
          <ac:chgData name="Ben Luinys" userId="c10977163c1e090f" providerId="LiveId" clId="{C282E60B-1AA2-4FD0-B651-BABB868ADB34}" dt="2025-04-15T03:49:03.618" v="2892" actId="478"/>
          <ac:picMkLst>
            <pc:docMk/>
            <pc:sldMk cId="0" sldId="276"/>
            <ac:picMk id="267" creationId="{00000000-0000-0000-0000-000000000000}"/>
          </ac:picMkLst>
        </pc:picChg>
      </pc:sldChg>
      <pc:sldChg chg="modSp mod">
        <pc:chgData name="Ben Luinys" userId="c10977163c1e090f" providerId="LiveId" clId="{C282E60B-1AA2-4FD0-B651-BABB868ADB34}" dt="2025-04-15T01:45:26.688" v="42" actId="20577"/>
        <pc:sldMkLst>
          <pc:docMk/>
          <pc:sldMk cId="0" sldId="279"/>
        </pc:sldMkLst>
        <pc:graphicFrameChg chg="modGraphic">
          <ac:chgData name="Ben Luinys" userId="c10977163c1e090f" providerId="LiveId" clId="{C282E60B-1AA2-4FD0-B651-BABB868ADB34}" dt="2025-04-15T01:45:26.688" v="42" actId="20577"/>
          <ac:graphicFrameMkLst>
            <pc:docMk/>
            <pc:sldMk cId="0" sldId="279"/>
            <ac:graphicFrameMk id="316" creationId="{00000000-0000-0000-0000-000000000000}"/>
          </ac:graphicFrameMkLst>
        </pc:graphicFrameChg>
      </pc:sldChg>
      <pc:sldChg chg="addSp delSp modSp mod">
        <pc:chgData name="Ben Luinys" userId="c10977163c1e090f" providerId="LiveId" clId="{C282E60B-1AA2-4FD0-B651-BABB868ADB34}" dt="2025-04-15T03:51:09.889" v="2909" actId="14100"/>
        <pc:sldMkLst>
          <pc:docMk/>
          <pc:sldMk cId="0" sldId="280"/>
        </pc:sldMkLst>
        <pc:picChg chg="add mod modCrop">
          <ac:chgData name="Ben Luinys" userId="c10977163c1e090f" providerId="LiveId" clId="{C282E60B-1AA2-4FD0-B651-BABB868ADB34}" dt="2025-04-15T03:51:09.889" v="2909" actId="14100"/>
          <ac:picMkLst>
            <pc:docMk/>
            <pc:sldMk cId="0" sldId="280"/>
            <ac:picMk id="3" creationId="{7174AA65-525A-8594-DFC0-0835EE85D2EE}"/>
          </ac:picMkLst>
        </pc:picChg>
        <pc:picChg chg="del">
          <ac:chgData name="Ben Luinys" userId="c10977163c1e090f" providerId="LiveId" clId="{C282E60B-1AA2-4FD0-B651-BABB868ADB34}" dt="2025-04-15T03:50:37.941" v="2902" actId="478"/>
          <ac:picMkLst>
            <pc:docMk/>
            <pc:sldMk cId="0" sldId="280"/>
            <ac:picMk id="328" creationId="{00000000-0000-0000-0000-000000000000}"/>
          </ac:picMkLst>
        </pc:picChg>
      </pc:sldChg>
      <pc:sldChg chg="addSp delSp modSp mod">
        <pc:chgData name="Ben Luinys" userId="c10977163c1e090f" providerId="LiveId" clId="{C282E60B-1AA2-4FD0-B651-BABB868ADB34}" dt="2025-04-15T03:52:07.233" v="2916" actId="14100"/>
        <pc:sldMkLst>
          <pc:docMk/>
          <pc:sldMk cId="0" sldId="282"/>
        </pc:sldMkLst>
        <pc:picChg chg="add mod">
          <ac:chgData name="Ben Luinys" userId="c10977163c1e090f" providerId="LiveId" clId="{C282E60B-1AA2-4FD0-B651-BABB868ADB34}" dt="2025-04-15T03:51:42.085" v="2911" actId="931"/>
          <ac:picMkLst>
            <pc:docMk/>
            <pc:sldMk cId="0" sldId="282"/>
            <ac:picMk id="9" creationId="{8D8016C4-9D8D-DF06-A875-93C990727716}"/>
          </ac:picMkLst>
        </pc:picChg>
        <pc:picChg chg="add mod">
          <ac:chgData name="Ben Luinys" userId="c10977163c1e090f" providerId="LiveId" clId="{C282E60B-1AA2-4FD0-B651-BABB868ADB34}" dt="2025-04-15T03:51:42.085" v="2911" actId="931"/>
          <ac:picMkLst>
            <pc:docMk/>
            <pc:sldMk cId="0" sldId="282"/>
            <ac:picMk id="13" creationId="{F9E98AD3-91C0-73AC-3110-3C016177965A}"/>
          </ac:picMkLst>
        </pc:picChg>
        <pc:picChg chg="add mod">
          <ac:chgData name="Ben Luinys" userId="c10977163c1e090f" providerId="LiveId" clId="{C282E60B-1AA2-4FD0-B651-BABB868ADB34}" dt="2025-04-15T03:51:42.085" v="2911" actId="931"/>
          <ac:picMkLst>
            <pc:docMk/>
            <pc:sldMk cId="0" sldId="282"/>
            <ac:picMk id="19" creationId="{80789FDC-C715-8595-9BF3-E1291C5E96A9}"/>
          </ac:picMkLst>
        </pc:picChg>
        <pc:picChg chg="add mod">
          <ac:chgData name="Ben Luinys" userId="c10977163c1e090f" providerId="LiveId" clId="{C282E60B-1AA2-4FD0-B651-BABB868ADB34}" dt="2025-04-15T03:51:42.085" v="2911" actId="931"/>
          <ac:picMkLst>
            <pc:docMk/>
            <pc:sldMk cId="0" sldId="282"/>
            <ac:picMk id="25" creationId="{77CDC70B-F66B-5CD7-8C96-3BA47F29C346}"/>
          </ac:picMkLst>
        </pc:picChg>
        <pc:picChg chg="add mod">
          <ac:chgData name="Ben Luinys" userId="c10977163c1e090f" providerId="LiveId" clId="{C282E60B-1AA2-4FD0-B651-BABB868ADB34}" dt="2025-04-15T03:51:42.085" v="2911" actId="931"/>
          <ac:picMkLst>
            <pc:docMk/>
            <pc:sldMk cId="0" sldId="282"/>
            <ac:picMk id="27" creationId="{0FD76C20-5492-3BE7-635F-B187356B3555}"/>
          </ac:picMkLst>
        </pc:picChg>
        <pc:picChg chg="add mod">
          <ac:chgData name="Ben Luinys" userId="c10977163c1e090f" providerId="LiveId" clId="{C282E60B-1AA2-4FD0-B651-BABB868ADB34}" dt="2025-04-15T03:51:42.085" v="2911" actId="931"/>
          <ac:picMkLst>
            <pc:docMk/>
            <pc:sldMk cId="0" sldId="282"/>
            <ac:picMk id="29" creationId="{AE0A5ABE-576F-BC6C-85A7-7973A937665B}"/>
          </ac:picMkLst>
        </pc:picChg>
        <pc:picChg chg="add mod">
          <ac:chgData name="Ben Luinys" userId="c10977163c1e090f" providerId="LiveId" clId="{C282E60B-1AA2-4FD0-B651-BABB868ADB34}" dt="2025-04-15T03:51:42.085" v="2911" actId="931"/>
          <ac:picMkLst>
            <pc:docMk/>
            <pc:sldMk cId="0" sldId="282"/>
            <ac:picMk id="31" creationId="{649CBB36-FF54-1BF8-0DBA-A792374EA6DF}"/>
          </ac:picMkLst>
        </pc:picChg>
        <pc:picChg chg="add mod">
          <ac:chgData name="Ben Luinys" userId="c10977163c1e090f" providerId="LiveId" clId="{C282E60B-1AA2-4FD0-B651-BABB868ADB34}" dt="2025-04-15T03:51:42.085" v="2911" actId="931"/>
          <ac:picMkLst>
            <pc:docMk/>
            <pc:sldMk cId="0" sldId="282"/>
            <ac:picMk id="41" creationId="{8437837F-91CB-0895-62E1-1E74FFAF46C2}"/>
          </ac:picMkLst>
        </pc:picChg>
        <pc:picChg chg="add mod">
          <ac:chgData name="Ben Luinys" userId="c10977163c1e090f" providerId="LiveId" clId="{C282E60B-1AA2-4FD0-B651-BABB868ADB34}" dt="2025-04-15T03:51:42.085" v="2911" actId="931"/>
          <ac:picMkLst>
            <pc:docMk/>
            <pc:sldMk cId="0" sldId="282"/>
            <ac:picMk id="43" creationId="{79078EFB-57B8-C3F2-CFCB-0305BDDAFC26}"/>
          </ac:picMkLst>
        </pc:picChg>
        <pc:picChg chg="add mod">
          <ac:chgData name="Ben Luinys" userId="c10977163c1e090f" providerId="LiveId" clId="{C282E60B-1AA2-4FD0-B651-BABB868ADB34}" dt="2025-04-15T03:51:42.085" v="2911" actId="931"/>
          <ac:picMkLst>
            <pc:docMk/>
            <pc:sldMk cId="0" sldId="282"/>
            <ac:picMk id="47" creationId="{32617735-1D93-750C-ADC0-CC39699022ED}"/>
          </ac:picMkLst>
        </pc:picChg>
        <pc:picChg chg="add mod modCrop">
          <ac:chgData name="Ben Luinys" userId="c10977163c1e090f" providerId="LiveId" clId="{C282E60B-1AA2-4FD0-B651-BABB868ADB34}" dt="2025-04-15T03:52:07.233" v="2916" actId="14100"/>
          <ac:picMkLst>
            <pc:docMk/>
            <pc:sldMk cId="0" sldId="282"/>
            <ac:picMk id="55" creationId="{29FE6566-86A7-4986-A71D-CB13F1273BA1}"/>
          </ac:picMkLst>
        </pc:picChg>
        <pc:picChg chg="del">
          <ac:chgData name="Ben Luinys" userId="c10977163c1e090f" providerId="LiveId" clId="{C282E60B-1AA2-4FD0-B651-BABB868ADB34}" dt="2025-04-15T03:51:36.002" v="2910" actId="478"/>
          <ac:picMkLst>
            <pc:docMk/>
            <pc:sldMk cId="0" sldId="282"/>
            <ac:picMk id="351" creationId="{00000000-0000-0000-0000-000000000000}"/>
          </ac:picMkLst>
        </pc:picChg>
      </pc:sldChg>
      <pc:sldChg chg="addSp delSp modSp mod">
        <pc:chgData name="Ben Luinys" userId="c10977163c1e090f" providerId="LiveId" clId="{C282E60B-1AA2-4FD0-B651-BABB868ADB34}" dt="2025-04-15T03:52:57.914" v="2922" actId="14100"/>
        <pc:sldMkLst>
          <pc:docMk/>
          <pc:sldMk cId="0" sldId="283"/>
        </pc:sldMkLst>
        <pc:picChg chg="add mod modCrop">
          <ac:chgData name="Ben Luinys" userId="c10977163c1e090f" providerId="LiveId" clId="{C282E60B-1AA2-4FD0-B651-BABB868ADB34}" dt="2025-04-15T03:52:57.914" v="2922" actId="14100"/>
          <ac:picMkLst>
            <pc:docMk/>
            <pc:sldMk cId="0" sldId="283"/>
            <ac:picMk id="3" creationId="{3315D986-D58D-FD77-D930-00D134B816C5}"/>
          </ac:picMkLst>
        </pc:picChg>
        <pc:picChg chg="del">
          <ac:chgData name="Ben Luinys" userId="c10977163c1e090f" providerId="LiveId" clId="{C282E60B-1AA2-4FD0-B651-BABB868ADB34}" dt="2025-04-15T03:52:31.916" v="2917" actId="478"/>
          <ac:picMkLst>
            <pc:docMk/>
            <pc:sldMk cId="0" sldId="283"/>
            <ac:picMk id="361" creationId="{00000000-0000-0000-0000-000000000000}"/>
          </ac:picMkLst>
        </pc:picChg>
      </pc:sldChg>
      <pc:sldChg chg="modSp mod">
        <pc:chgData name="Ben Luinys" userId="c10977163c1e090f" providerId="LiveId" clId="{C282E60B-1AA2-4FD0-B651-BABB868ADB34}" dt="2025-04-15T01:45:51.193" v="48" actId="20577"/>
        <pc:sldMkLst>
          <pc:docMk/>
          <pc:sldMk cId="0" sldId="286"/>
        </pc:sldMkLst>
        <pc:graphicFrameChg chg="modGraphic">
          <ac:chgData name="Ben Luinys" userId="c10977163c1e090f" providerId="LiveId" clId="{C282E60B-1AA2-4FD0-B651-BABB868ADB34}" dt="2025-04-15T01:45:51.193" v="48" actId="20577"/>
          <ac:graphicFrameMkLst>
            <pc:docMk/>
            <pc:sldMk cId="0" sldId="286"/>
            <ac:graphicFrameMk id="410" creationId="{00000000-0000-0000-0000-000000000000}"/>
          </ac:graphicFrameMkLst>
        </pc:graphicFrameChg>
      </pc:sldChg>
      <pc:sldChg chg="addSp delSp modSp mod">
        <pc:chgData name="Ben Luinys" userId="c10977163c1e090f" providerId="LiveId" clId="{C282E60B-1AA2-4FD0-B651-BABB868ADB34}" dt="2025-04-15T03:57:02.995" v="2946" actId="14100"/>
        <pc:sldMkLst>
          <pc:docMk/>
          <pc:sldMk cId="0" sldId="287"/>
        </pc:sldMkLst>
        <pc:picChg chg="add mod modCrop">
          <ac:chgData name="Ben Luinys" userId="c10977163c1e090f" providerId="LiveId" clId="{C282E60B-1AA2-4FD0-B651-BABB868ADB34}" dt="2025-04-15T03:57:02.995" v="2946" actId="14100"/>
          <ac:picMkLst>
            <pc:docMk/>
            <pc:sldMk cId="0" sldId="287"/>
            <ac:picMk id="3" creationId="{FD48863D-4F74-C1B9-C216-069BB4140580}"/>
          </ac:picMkLst>
        </pc:picChg>
        <pc:picChg chg="del">
          <ac:chgData name="Ben Luinys" userId="c10977163c1e090f" providerId="LiveId" clId="{C282E60B-1AA2-4FD0-B651-BABB868ADB34}" dt="2025-04-15T03:56:38.331" v="2941" actId="478"/>
          <ac:picMkLst>
            <pc:docMk/>
            <pc:sldMk cId="0" sldId="287"/>
            <ac:picMk id="421" creationId="{00000000-0000-0000-0000-000000000000}"/>
          </ac:picMkLst>
        </pc:picChg>
      </pc:sldChg>
      <pc:sldChg chg="addSp delSp modSp mod">
        <pc:chgData name="Ben Luinys" userId="c10977163c1e090f" providerId="LiveId" clId="{C282E60B-1AA2-4FD0-B651-BABB868ADB34}" dt="2025-04-15T03:57:59.960" v="2955" actId="14100"/>
        <pc:sldMkLst>
          <pc:docMk/>
          <pc:sldMk cId="0" sldId="289"/>
        </pc:sldMkLst>
        <pc:picChg chg="add mod modCrop">
          <ac:chgData name="Ben Luinys" userId="c10977163c1e090f" providerId="LiveId" clId="{C282E60B-1AA2-4FD0-B651-BABB868ADB34}" dt="2025-04-15T03:57:59.960" v="2955" actId="14100"/>
          <ac:picMkLst>
            <pc:docMk/>
            <pc:sldMk cId="0" sldId="289"/>
            <ac:picMk id="3" creationId="{3DF375FB-667C-5E1E-3351-7E07B617E12D}"/>
          </ac:picMkLst>
        </pc:picChg>
        <pc:picChg chg="del">
          <ac:chgData name="Ben Luinys" userId="c10977163c1e090f" providerId="LiveId" clId="{C282E60B-1AA2-4FD0-B651-BABB868ADB34}" dt="2025-04-15T03:57:21.079" v="2947" actId="478"/>
          <ac:picMkLst>
            <pc:docMk/>
            <pc:sldMk cId="0" sldId="289"/>
            <ac:picMk id="444" creationId="{00000000-0000-0000-0000-000000000000}"/>
          </ac:picMkLst>
        </pc:picChg>
      </pc:sldChg>
      <pc:sldChg chg="addSp delSp modSp mod">
        <pc:chgData name="Ben Luinys" userId="c10977163c1e090f" providerId="LiveId" clId="{C282E60B-1AA2-4FD0-B651-BABB868ADB34}" dt="2025-04-15T03:59:04.796" v="2962" actId="14100"/>
        <pc:sldMkLst>
          <pc:docMk/>
          <pc:sldMk cId="0" sldId="290"/>
        </pc:sldMkLst>
        <pc:picChg chg="add mod modCrop">
          <ac:chgData name="Ben Luinys" userId="c10977163c1e090f" providerId="LiveId" clId="{C282E60B-1AA2-4FD0-B651-BABB868ADB34}" dt="2025-04-15T03:59:04.796" v="2962" actId="14100"/>
          <ac:picMkLst>
            <pc:docMk/>
            <pc:sldMk cId="0" sldId="290"/>
            <ac:picMk id="3" creationId="{D0399791-C168-2D49-FCB6-C651E393AB68}"/>
          </ac:picMkLst>
        </pc:picChg>
        <pc:picChg chg="del">
          <ac:chgData name="Ben Luinys" userId="c10977163c1e090f" providerId="LiveId" clId="{C282E60B-1AA2-4FD0-B651-BABB868ADB34}" dt="2025-04-15T03:58:36.432" v="2956" actId="478"/>
          <ac:picMkLst>
            <pc:docMk/>
            <pc:sldMk cId="0" sldId="290"/>
            <ac:picMk id="454" creationId="{00000000-0000-0000-0000-000000000000}"/>
          </ac:picMkLst>
        </pc:picChg>
      </pc:sldChg>
      <pc:sldChg chg="modSp mod">
        <pc:chgData name="Ben Luinys" userId="c10977163c1e090f" providerId="LiveId" clId="{C282E60B-1AA2-4FD0-B651-BABB868ADB34}" dt="2025-04-15T01:47:03.108" v="61" actId="20577"/>
        <pc:sldMkLst>
          <pc:docMk/>
          <pc:sldMk cId="0" sldId="293"/>
        </pc:sldMkLst>
        <pc:graphicFrameChg chg="modGraphic">
          <ac:chgData name="Ben Luinys" userId="c10977163c1e090f" providerId="LiveId" clId="{C282E60B-1AA2-4FD0-B651-BABB868ADB34}" dt="2025-04-15T01:47:03.108" v="61" actId="20577"/>
          <ac:graphicFrameMkLst>
            <pc:docMk/>
            <pc:sldMk cId="0" sldId="293"/>
            <ac:graphicFrameMk id="503" creationId="{00000000-0000-0000-0000-000000000000}"/>
          </ac:graphicFrameMkLst>
        </pc:graphicFrameChg>
      </pc:sldChg>
      <pc:sldChg chg="addSp delSp modSp mod">
        <pc:chgData name="Ben Luinys" userId="c10977163c1e090f" providerId="LiveId" clId="{C282E60B-1AA2-4FD0-B651-BABB868ADB34}" dt="2025-04-15T04:01:10.074" v="2977" actId="14100"/>
        <pc:sldMkLst>
          <pc:docMk/>
          <pc:sldMk cId="0" sldId="294"/>
        </pc:sldMkLst>
        <pc:picChg chg="add del mod modCrop">
          <ac:chgData name="Ben Luinys" userId="c10977163c1e090f" providerId="LiveId" clId="{C282E60B-1AA2-4FD0-B651-BABB868ADB34}" dt="2025-04-15T04:00:03.746" v="2969" actId="478"/>
          <ac:picMkLst>
            <pc:docMk/>
            <pc:sldMk cId="0" sldId="294"/>
            <ac:picMk id="3" creationId="{0F8CC169-7958-C614-98F7-BB832677CF3D}"/>
          </ac:picMkLst>
        </pc:picChg>
        <pc:picChg chg="add mod modCrop">
          <ac:chgData name="Ben Luinys" userId="c10977163c1e090f" providerId="LiveId" clId="{C282E60B-1AA2-4FD0-B651-BABB868ADB34}" dt="2025-04-15T04:01:10.074" v="2977" actId="14100"/>
          <ac:picMkLst>
            <pc:docMk/>
            <pc:sldMk cId="0" sldId="294"/>
            <ac:picMk id="5" creationId="{92001DBF-962B-55D1-F09F-3245F3F0FB8F}"/>
          </ac:picMkLst>
        </pc:picChg>
        <pc:picChg chg="del">
          <ac:chgData name="Ben Luinys" userId="c10977163c1e090f" providerId="LiveId" clId="{C282E60B-1AA2-4FD0-B651-BABB868ADB34}" dt="2025-04-15T03:59:25.469" v="2963" actId="478"/>
          <ac:picMkLst>
            <pc:docMk/>
            <pc:sldMk cId="0" sldId="294"/>
            <ac:picMk id="514" creationId="{00000000-0000-0000-0000-000000000000}"/>
          </ac:picMkLst>
        </pc:picChg>
      </pc:sldChg>
      <pc:sldChg chg="addSp delSp modSp mod">
        <pc:chgData name="Ben Luinys" userId="c10977163c1e090f" providerId="LiveId" clId="{C282E60B-1AA2-4FD0-B651-BABB868ADB34}" dt="2025-04-15T04:01:58.289" v="2985" actId="14100"/>
        <pc:sldMkLst>
          <pc:docMk/>
          <pc:sldMk cId="0" sldId="296"/>
        </pc:sldMkLst>
        <pc:picChg chg="add mod modCrop">
          <ac:chgData name="Ben Luinys" userId="c10977163c1e090f" providerId="LiveId" clId="{C282E60B-1AA2-4FD0-B651-BABB868ADB34}" dt="2025-04-15T04:01:58.289" v="2985" actId="14100"/>
          <ac:picMkLst>
            <pc:docMk/>
            <pc:sldMk cId="0" sldId="296"/>
            <ac:picMk id="3" creationId="{D5DDBDDB-3625-E062-A6C0-2EBFD37F8338}"/>
          </ac:picMkLst>
        </pc:picChg>
        <pc:picChg chg="del">
          <ac:chgData name="Ben Luinys" userId="c10977163c1e090f" providerId="LiveId" clId="{C282E60B-1AA2-4FD0-B651-BABB868ADB34}" dt="2025-04-15T04:01:30.960" v="2978" actId="478"/>
          <ac:picMkLst>
            <pc:docMk/>
            <pc:sldMk cId="0" sldId="296"/>
            <ac:picMk id="538" creationId="{00000000-0000-0000-0000-000000000000}"/>
          </ac:picMkLst>
        </pc:picChg>
      </pc:sldChg>
      <pc:sldChg chg="addSp delSp modSp mod">
        <pc:chgData name="Ben Luinys" userId="c10977163c1e090f" providerId="LiveId" clId="{C282E60B-1AA2-4FD0-B651-BABB868ADB34}" dt="2025-04-15T04:02:42.965" v="2993" actId="14100"/>
        <pc:sldMkLst>
          <pc:docMk/>
          <pc:sldMk cId="0" sldId="297"/>
        </pc:sldMkLst>
        <pc:picChg chg="add mod modCrop">
          <ac:chgData name="Ben Luinys" userId="c10977163c1e090f" providerId="LiveId" clId="{C282E60B-1AA2-4FD0-B651-BABB868ADB34}" dt="2025-04-15T04:02:42.965" v="2993" actId="14100"/>
          <ac:picMkLst>
            <pc:docMk/>
            <pc:sldMk cId="0" sldId="297"/>
            <ac:picMk id="3" creationId="{240B3DA1-EF83-733A-4D6C-10F5C70FCB57}"/>
          </ac:picMkLst>
        </pc:picChg>
        <pc:picChg chg="del">
          <ac:chgData name="Ben Luinys" userId="c10977163c1e090f" providerId="LiveId" clId="{C282E60B-1AA2-4FD0-B651-BABB868ADB34}" dt="2025-04-15T04:02:21.839" v="2986" actId="478"/>
          <ac:picMkLst>
            <pc:docMk/>
            <pc:sldMk cId="0" sldId="297"/>
            <ac:picMk id="548" creationId="{00000000-0000-0000-0000-000000000000}"/>
          </ac:picMkLst>
        </pc:picChg>
      </pc:sldChg>
      <pc:sldChg chg="modSp mod">
        <pc:chgData name="Ben Luinys" userId="c10977163c1e090f" providerId="LiveId" clId="{C282E60B-1AA2-4FD0-B651-BABB868ADB34}" dt="2025-04-15T02:18:49.090" v="2822" actId="20577"/>
        <pc:sldMkLst>
          <pc:docMk/>
          <pc:sldMk cId="0" sldId="300"/>
        </pc:sldMkLst>
        <pc:graphicFrameChg chg="modGraphic">
          <ac:chgData name="Ben Luinys" userId="c10977163c1e090f" providerId="LiveId" clId="{C282E60B-1AA2-4FD0-B651-BABB868ADB34}" dt="2025-04-15T02:18:49.090" v="2822" actId="20577"/>
          <ac:graphicFrameMkLst>
            <pc:docMk/>
            <pc:sldMk cId="0" sldId="300"/>
            <ac:graphicFrameMk id="596" creationId="{00000000-0000-0000-0000-000000000000}"/>
          </ac:graphicFrameMkLst>
        </pc:graphicFrameChg>
      </pc:sldChg>
      <pc:sldChg chg="modSp mod">
        <pc:chgData name="Ben Luinys" userId="c10977163c1e090f" providerId="LiveId" clId="{C282E60B-1AA2-4FD0-B651-BABB868ADB34}" dt="2025-04-15T02:18:55.532" v="2824" actId="20577"/>
        <pc:sldMkLst>
          <pc:docMk/>
          <pc:sldMk cId="0" sldId="301"/>
        </pc:sldMkLst>
        <pc:graphicFrameChg chg="modGraphic">
          <ac:chgData name="Ben Luinys" userId="c10977163c1e090f" providerId="LiveId" clId="{C282E60B-1AA2-4FD0-B651-BABB868ADB34}" dt="2025-04-15T02:18:55.532" v="2824" actId="20577"/>
          <ac:graphicFrameMkLst>
            <pc:docMk/>
            <pc:sldMk cId="0" sldId="301"/>
            <ac:graphicFrameMk id="606" creationId="{00000000-0000-0000-0000-000000000000}"/>
          </ac:graphicFrameMkLst>
        </pc:graphicFrameChg>
      </pc:sldChg>
      <pc:sldChg chg="modSp mod">
        <pc:chgData name="Ben Luinys" userId="c10977163c1e090f" providerId="LiveId" clId="{C282E60B-1AA2-4FD0-B651-BABB868ADB34}" dt="2025-04-15T02:19:05.822" v="2827" actId="20577"/>
        <pc:sldMkLst>
          <pc:docMk/>
          <pc:sldMk cId="0" sldId="303"/>
        </pc:sldMkLst>
        <pc:graphicFrameChg chg="modGraphic">
          <ac:chgData name="Ben Luinys" userId="c10977163c1e090f" providerId="LiveId" clId="{C282E60B-1AA2-4FD0-B651-BABB868ADB34}" dt="2025-04-15T02:19:05.822" v="2827" actId="20577"/>
          <ac:graphicFrameMkLst>
            <pc:docMk/>
            <pc:sldMk cId="0" sldId="303"/>
            <ac:graphicFrameMk id="623" creationId="{00000000-0000-0000-0000-000000000000}"/>
          </ac:graphicFrameMkLst>
        </pc:graphicFrameChg>
      </pc:sldChg>
      <pc:sldChg chg="modSp mod">
        <pc:chgData name="Ben Luinys" userId="c10977163c1e090f" providerId="LiveId" clId="{C282E60B-1AA2-4FD0-B651-BABB868ADB34}" dt="2025-04-15T02:19:13.362" v="2829" actId="20577"/>
        <pc:sldMkLst>
          <pc:docMk/>
          <pc:sldMk cId="0" sldId="305"/>
        </pc:sldMkLst>
        <pc:graphicFrameChg chg="modGraphic">
          <ac:chgData name="Ben Luinys" userId="c10977163c1e090f" providerId="LiveId" clId="{C282E60B-1AA2-4FD0-B651-BABB868ADB34}" dt="2025-04-15T02:19:13.362" v="2829" actId="20577"/>
          <ac:graphicFrameMkLst>
            <pc:docMk/>
            <pc:sldMk cId="0" sldId="305"/>
            <ac:graphicFrameMk id="640" creationId="{00000000-0000-0000-0000-000000000000}"/>
          </ac:graphicFrameMkLst>
        </pc:graphicFrameChg>
      </pc:sldChg>
      <pc:sldChg chg="modSp mod">
        <pc:chgData name="Ben Luinys" userId="c10977163c1e090f" providerId="LiveId" clId="{C282E60B-1AA2-4FD0-B651-BABB868ADB34}" dt="2025-04-15T02:19:17.865" v="2831" actId="20577"/>
        <pc:sldMkLst>
          <pc:docMk/>
          <pc:sldMk cId="0" sldId="307"/>
        </pc:sldMkLst>
        <pc:graphicFrameChg chg="modGraphic">
          <ac:chgData name="Ben Luinys" userId="c10977163c1e090f" providerId="LiveId" clId="{C282E60B-1AA2-4FD0-B651-BABB868ADB34}" dt="2025-04-15T02:19:17.865" v="2831" actId="20577"/>
          <ac:graphicFrameMkLst>
            <pc:docMk/>
            <pc:sldMk cId="0" sldId="307"/>
            <ac:graphicFrameMk id="657" creationId="{00000000-0000-0000-0000-000000000000}"/>
          </ac:graphicFrameMkLst>
        </pc:graphicFrameChg>
      </pc:sldChg>
      <pc:sldChg chg="modSp mod">
        <pc:chgData name="Ben Luinys" userId="c10977163c1e090f" providerId="LiveId" clId="{C282E60B-1AA2-4FD0-B651-BABB868ADB34}" dt="2025-04-15T04:07:57.872" v="3047" actId="20577"/>
        <pc:sldMkLst>
          <pc:docMk/>
          <pc:sldMk cId="0" sldId="308"/>
        </pc:sldMkLst>
        <pc:graphicFrameChg chg="modGraphic">
          <ac:chgData name="Ben Luinys" userId="c10977163c1e090f" providerId="LiveId" clId="{C282E60B-1AA2-4FD0-B651-BABB868ADB34}" dt="2025-04-15T04:07:57.872" v="3047" actId="20577"/>
          <ac:graphicFrameMkLst>
            <pc:docMk/>
            <pc:sldMk cId="0" sldId="308"/>
            <ac:graphicFrameMk id="665" creationId="{00000000-0000-0000-0000-000000000000}"/>
          </ac:graphicFrameMkLst>
        </pc:graphicFrameChg>
      </pc:sldChg>
      <pc:sldChg chg="modSp add mod setBg modNotes">
        <pc:chgData name="Ben Luinys" userId="c10977163c1e090f" providerId="LiveId" clId="{C282E60B-1AA2-4FD0-B651-BABB868ADB34}" dt="2025-04-15T01:51:32.689" v="90" actId="6549"/>
        <pc:sldMkLst>
          <pc:docMk/>
          <pc:sldMk cId="1027115849" sldId="311"/>
        </pc:sldMkLst>
        <pc:spChg chg="mod">
          <ac:chgData name="Ben Luinys" userId="c10977163c1e090f" providerId="LiveId" clId="{C282E60B-1AA2-4FD0-B651-BABB868ADB34}" dt="2025-04-15T01:51:32.689" v="90" actId="6549"/>
          <ac:spMkLst>
            <pc:docMk/>
            <pc:sldMk cId="1027115849" sldId="311"/>
            <ac:spMk id="306" creationId="{BA9ACE85-BDFB-5305-17D4-D84973626873}"/>
          </ac:spMkLst>
        </pc:spChg>
      </pc:sldChg>
      <pc:sldChg chg="modSp add mod">
        <pc:chgData name="Ben Luinys" userId="c10977163c1e090f" providerId="LiveId" clId="{C282E60B-1AA2-4FD0-B651-BABB868ADB34}" dt="2025-04-15T02:03:02.641" v="659" actId="20577"/>
        <pc:sldMkLst>
          <pc:docMk/>
          <pc:sldMk cId="3429353342" sldId="312"/>
        </pc:sldMkLst>
        <pc:spChg chg="mod">
          <ac:chgData name="Ben Luinys" userId="c10977163c1e090f" providerId="LiveId" clId="{C282E60B-1AA2-4FD0-B651-BABB868ADB34}" dt="2025-04-15T02:03:02.641" v="659" actId="20577"/>
          <ac:spMkLst>
            <pc:docMk/>
            <pc:sldMk cId="3429353342" sldId="312"/>
            <ac:spMk id="315" creationId="{DD4C1C6D-2191-BD32-3924-6CD31611AC5C}"/>
          </ac:spMkLst>
        </pc:spChg>
        <pc:spChg chg="mod">
          <ac:chgData name="Ben Luinys" userId="c10977163c1e090f" providerId="LiveId" clId="{C282E60B-1AA2-4FD0-B651-BABB868ADB34}" dt="2025-04-15T01:59:44.046" v="297" actId="6549"/>
          <ac:spMkLst>
            <pc:docMk/>
            <pc:sldMk cId="3429353342" sldId="312"/>
            <ac:spMk id="317" creationId="{BC6F3B55-8144-1CB2-D361-05314CA3B52C}"/>
          </ac:spMkLst>
        </pc:spChg>
        <pc:graphicFrameChg chg="modGraphic">
          <ac:chgData name="Ben Luinys" userId="c10977163c1e090f" providerId="LiveId" clId="{C282E60B-1AA2-4FD0-B651-BABB868ADB34}" dt="2025-04-15T01:55:27.798" v="177" actId="6549"/>
          <ac:graphicFrameMkLst>
            <pc:docMk/>
            <pc:sldMk cId="3429353342" sldId="312"/>
            <ac:graphicFrameMk id="316" creationId="{557874F6-2971-16FC-6548-C90237E347DA}"/>
          </ac:graphicFrameMkLst>
        </pc:graphicFrameChg>
      </pc:sldChg>
      <pc:sldChg chg="addSp delSp modSp add mod">
        <pc:chgData name="Ben Luinys" userId="c10977163c1e090f" providerId="LiveId" clId="{C282E60B-1AA2-4FD0-B651-BABB868ADB34}" dt="2025-04-15T03:54:34.065" v="2928" actId="14100"/>
        <pc:sldMkLst>
          <pc:docMk/>
          <pc:sldMk cId="1650433963" sldId="313"/>
        </pc:sldMkLst>
        <pc:spChg chg="mod">
          <ac:chgData name="Ben Luinys" userId="c10977163c1e090f" providerId="LiveId" clId="{C282E60B-1AA2-4FD0-B651-BABB868ADB34}" dt="2025-04-15T01:57:56.794" v="209" actId="6549"/>
          <ac:spMkLst>
            <pc:docMk/>
            <pc:sldMk cId="1650433963" sldId="313"/>
            <ac:spMk id="326" creationId="{225808BB-1E89-DF74-FCB7-EBA0458718CB}"/>
          </ac:spMkLst>
        </pc:spChg>
        <pc:spChg chg="mod">
          <ac:chgData name="Ben Luinys" userId="c10977163c1e090f" providerId="LiveId" clId="{C282E60B-1AA2-4FD0-B651-BABB868ADB34}" dt="2025-04-15T02:00:01.072" v="327" actId="6549"/>
          <ac:spMkLst>
            <pc:docMk/>
            <pc:sldMk cId="1650433963" sldId="313"/>
            <ac:spMk id="330" creationId="{9B02DFA5-07CF-6597-3EA9-5969EDD1F3C0}"/>
          </ac:spMkLst>
        </pc:spChg>
        <pc:picChg chg="add mod modCrop">
          <ac:chgData name="Ben Luinys" userId="c10977163c1e090f" providerId="LiveId" clId="{C282E60B-1AA2-4FD0-B651-BABB868ADB34}" dt="2025-04-15T03:54:34.065" v="2928" actId="14100"/>
          <ac:picMkLst>
            <pc:docMk/>
            <pc:sldMk cId="1650433963" sldId="313"/>
            <ac:picMk id="3" creationId="{FE48F884-EE68-D67D-C5F5-AFD8B71D61E6}"/>
          </ac:picMkLst>
        </pc:picChg>
        <pc:picChg chg="del">
          <ac:chgData name="Ben Luinys" userId="c10977163c1e090f" providerId="LiveId" clId="{C282E60B-1AA2-4FD0-B651-BABB868ADB34}" dt="2025-04-15T03:54:09.890" v="2923" actId="478"/>
          <ac:picMkLst>
            <pc:docMk/>
            <pc:sldMk cId="1650433963" sldId="313"/>
            <ac:picMk id="328" creationId="{44943434-77DB-F07E-5AEB-1F91E370AD5A}"/>
          </ac:picMkLst>
        </pc:picChg>
      </pc:sldChg>
      <pc:sldChg chg="add del setBg">
        <pc:chgData name="Ben Luinys" userId="c10977163c1e090f" providerId="LiveId" clId="{C282E60B-1AA2-4FD0-B651-BABB868ADB34}" dt="2025-04-15T01:58:32.308" v="211" actId="47"/>
        <pc:sldMkLst>
          <pc:docMk/>
          <pc:sldMk cId="3911887842" sldId="314"/>
        </pc:sldMkLst>
      </pc:sldChg>
      <pc:sldChg chg="addSp delSp modSp add mod">
        <pc:chgData name="Ben Luinys" userId="c10977163c1e090f" providerId="LiveId" clId="{C282E60B-1AA2-4FD0-B651-BABB868ADB34}" dt="2025-04-15T03:55:23.866" v="2934" actId="14100"/>
        <pc:sldMkLst>
          <pc:docMk/>
          <pc:sldMk cId="1722685163" sldId="315"/>
        </pc:sldMkLst>
        <pc:spChg chg="mod">
          <ac:chgData name="Ben Luinys" userId="c10977163c1e090f" providerId="LiveId" clId="{C282E60B-1AA2-4FD0-B651-BABB868ADB34}" dt="2025-04-15T02:00:19.875" v="357" actId="6549"/>
          <ac:spMkLst>
            <pc:docMk/>
            <pc:sldMk cId="1722685163" sldId="315"/>
            <ac:spMk id="355" creationId="{521D0DBC-765A-B307-975C-422B97D3A91A}"/>
          </ac:spMkLst>
        </pc:spChg>
        <pc:picChg chg="add mod modCrop">
          <ac:chgData name="Ben Luinys" userId="c10977163c1e090f" providerId="LiveId" clId="{C282E60B-1AA2-4FD0-B651-BABB868ADB34}" dt="2025-04-15T03:55:23.866" v="2934" actId="14100"/>
          <ac:picMkLst>
            <pc:docMk/>
            <pc:sldMk cId="1722685163" sldId="315"/>
            <ac:picMk id="3" creationId="{3D1A7A19-2323-8CD9-CD08-787D31EF9407}"/>
          </ac:picMkLst>
        </pc:picChg>
        <pc:picChg chg="del">
          <ac:chgData name="Ben Luinys" userId="c10977163c1e090f" providerId="LiveId" clId="{C282E60B-1AA2-4FD0-B651-BABB868ADB34}" dt="2025-04-15T03:54:59.832" v="2929" actId="478"/>
          <ac:picMkLst>
            <pc:docMk/>
            <pc:sldMk cId="1722685163" sldId="315"/>
            <ac:picMk id="351" creationId="{A43B582B-DE3C-995F-CD3C-A6210E7B2A8B}"/>
          </ac:picMkLst>
        </pc:picChg>
      </pc:sldChg>
      <pc:sldChg chg="addSp delSp modSp add mod">
        <pc:chgData name="Ben Luinys" userId="c10977163c1e090f" providerId="LiveId" clId="{C282E60B-1AA2-4FD0-B651-BABB868ADB34}" dt="2025-04-15T03:56:19.471" v="2940" actId="14100"/>
        <pc:sldMkLst>
          <pc:docMk/>
          <pc:sldMk cId="159226988" sldId="316"/>
        </pc:sldMkLst>
        <pc:spChg chg="mod">
          <ac:chgData name="Ben Luinys" userId="c10977163c1e090f" providerId="LiveId" clId="{C282E60B-1AA2-4FD0-B651-BABB868ADB34}" dt="2025-04-15T02:00:40.888" v="385" actId="6549"/>
          <ac:spMkLst>
            <pc:docMk/>
            <pc:sldMk cId="159226988" sldId="316"/>
            <ac:spMk id="364" creationId="{38B1CDB7-3482-48DA-75FD-165C15F9294A}"/>
          </ac:spMkLst>
        </pc:spChg>
        <pc:picChg chg="add mod modCrop">
          <ac:chgData name="Ben Luinys" userId="c10977163c1e090f" providerId="LiveId" clId="{C282E60B-1AA2-4FD0-B651-BABB868ADB34}" dt="2025-04-15T03:56:19.471" v="2940" actId="14100"/>
          <ac:picMkLst>
            <pc:docMk/>
            <pc:sldMk cId="159226988" sldId="316"/>
            <ac:picMk id="3" creationId="{C323183C-8B1D-BFA6-5B4F-D94ED88583D0}"/>
          </ac:picMkLst>
        </pc:picChg>
        <pc:picChg chg="del">
          <ac:chgData name="Ben Luinys" userId="c10977163c1e090f" providerId="LiveId" clId="{C282E60B-1AA2-4FD0-B651-BABB868ADB34}" dt="2025-04-15T03:55:58.627" v="2935" actId="478"/>
          <ac:picMkLst>
            <pc:docMk/>
            <pc:sldMk cId="159226988" sldId="316"/>
            <ac:picMk id="361" creationId="{47EC5405-48EE-AF4C-6064-FAF8F7C33B00}"/>
          </ac:picMkLst>
        </pc:picChg>
      </pc:sldChg>
      <pc:sldChg chg="modSp add mod">
        <pc:chgData name="Ben Luinys" userId="c10977163c1e090f" providerId="LiveId" clId="{C282E60B-1AA2-4FD0-B651-BABB868ADB34}" dt="2025-04-15T02:00:56.071" v="415" actId="6549"/>
        <pc:sldMkLst>
          <pc:docMk/>
          <pc:sldMk cId="1316902357" sldId="317"/>
        </pc:sldMkLst>
        <pc:spChg chg="mod">
          <ac:chgData name="Ben Luinys" userId="c10977163c1e090f" providerId="LiveId" clId="{C282E60B-1AA2-4FD0-B651-BABB868ADB34}" dt="2025-04-15T02:00:56.071" v="415" actId="6549"/>
          <ac:spMkLst>
            <pc:docMk/>
            <pc:sldMk cId="1316902357" sldId="317"/>
            <ac:spMk id="391" creationId="{2E7DD8D2-D27B-9A4E-843A-3DFD4A15A8C2}"/>
          </ac:spMkLst>
        </pc:spChg>
      </pc:sldChg>
      <pc:sldChg chg="add del setBg">
        <pc:chgData name="Ben Luinys" userId="c10977163c1e090f" providerId="LiveId" clId="{C282E60B-1AA2-4FD0-B651-BABB868ADB34}" dt="2025-04-15T01:58:33.442" v="212" actId="47"/>
        <pc:sldMkLst>
          <pc:docMk/>
          <pc:sldMk cId="119252021" sldId="318"/>
        </pc:sldMkLst>
      </pc:sldChg>
      <pc:sldChg chg="modSp add mod ord">
        <pc:chgData name="Ben Luinys" userId="c10977163c1e090f" providerId="LiveId" clId="{C282E60B-1AA2-4FD0-B651-BABB868ADB34}" dt="2025-04-15T02:02:44.536" v="658" actId="6549"/>
        <pc:sldMkLst>
          <pc:docMk/>
          <pc:sldMk cId="699206934" sldId="318"/>
        </pc:sldMkLst>
        <pc:spChg chg="mod">
          <ac:chgData name="Ben Luinys" userId="c10977163c1e090f" providerId="LiveId" clId="{C282E60B-1AA2-4FD0-B651-BABB868ADB34}" dt="2025-04-15T01:59:09.109" v="245" actId="6549"/>
          <ac:spMkLst>
            <pc:docMk/>
            <pc:sldMk cId="699206934" sldId="318"/>
            <ac:spMk id="335" creationId="{65FF81B8-C35C-FB1F-1087-4C9AAB3D3AC9}"/>
          </ac:spMkLst>
        </pc:spChg>
        <pc:spChg chg="mod">
          <ac:chgData name="Ben Luinys" userId="c10977163c1e090f" providerId="LiveId" clId="{C282E60B-1AA2-4FD0-B651-BABB868ADB34}" dt="2025-04-15T02:01:23.356" v="421" actId="6549"/>
          <ac:spMkLst>
            <pc:docMk/>
            <pc:sldMk cId="699206934" sldId="318"/>
            <ac:spMk id="337" creationId="{222778C0-FA71-523D-ECBA-320D1574E8A7}"/>
          </ac:spMkLst>
        </pc:spChg>
        <pc:graphicFrameChg chg="modGraphic">
          <ac:chgData name="Ben Luinys" userId="c10977163c1e090f" providerId="LiveId" clId="{C282E60B-1AA2-4FD0-B651-BABB868ADB34}" dt="2025-04-15T02:01:50.480" v="491" actId="6549"/>
          <ac:graphicFrameMkLst>
            <pc:docMk/>
            <pc:sldMk cId="699206934" sldId="318"/>
            <ac:graphicFrameMk id="339" creationId="{B1B3A14C-304D-82EC-55F7-7BFF9AE9B898}"/>
          </ac:graphicFrameMkLst>
        </pc:graphicFrameChg>
        <pc:graphicFrameChg chg="modGraphic">
          <ac:chgData name="Ben Luinys" userId="c10977163c1e090f" providerId="LiveId" clId="{C282E60B-1AA2-4FD0-B651-BABB868ADB34}" dt="2025-04-15T02:02:44.536" v="658" actId="6549"/>
          <ac:graphicFrameMkLst>
            <pc:docMk/>
            <pc:sldMk cId="699206934" sldId="318"/>
            <ac:graphicFrameMk id="340" creationId="{9CCBFFD3-3B24-3AE6-FE86-F8815981EDB1}"/>
          </ac:graphicFrameMkLst>
        </pc:graphicFrameChg>
      </pc:sldChg>
      <pc:sldChg chg="modSp add mod">
        <pc:chgData name="Ben Luinys" userId="c10977163c1e090f" providerId="LiveId" clId="{C282E60B-1AA2-4FD0-B651-BABB868ADB34}" dt="2025-04-15T02:04:25.855" v="750" actId="6549"/>
        <pc:sldMkLst>
          <pc:docMk/>
          <pc:sldMk cId="2710170081" sldId="319"/>
        </pc:sldMkLst>
        <pc:spChg chg="mod">
          <ac:chgData name="Ben Luinys" userId="c10977163c1e090f" providerId="LiveId" clId="{C282E60B-1AA2-4FD0-B651-BABB868ADB34}" dt="2025-04-15T02:04:25.855" v="750" actId="6549"/>
          <ac:spMkLst>
            <pc:docMk/>
            <pc:sldMk cId="2710170081" sldId="319"/>
            <ac:spMk id="492" creationId="{F644B8B7-7F8B-0B46-3F55-8AB3B7CE5693}"/>
          </ac:spMkLst>
        </pc:spChg>
      </pc:sldChg>
      <pc:sldChg chg="modSp add mod replId">
        <pc:chgData name="Ben Luinys" userId="c10977163c1e090f" providerId="LiveId" clId="{C282E60B-1AA2-4FD0-B651-BABB868ADB34}" dt="2025-04-15T02:08:52.056" v="1465" actId="6549"/>
        <pc:sldMkLst>
          <pc:docMk/>
          <pc:sldMk cId="4183980675" sldId="320"/>
        </pc:sldMkLst>
        <pc:spChg chg="mod">
          <ac:chgData name="Ben Luinys" userId="c10977163c1e090f" providerId="LiveId" clId="{C282E60B-1AA2-4FD0-B651-BABB868ADB34}" dt="2025-04-15T02:08:15.019" v="1273" actId="6549"/>
          <ac:spMkLst>
            <pc:docMk/>
            <pc:sldMk cId="4183980675" sldId="320"/>
            <ac:spMk id="501" creationId="{A8C649FF-92B6-5028-F2D9-A98AC2FB09F5}"/>
          </ac:spMkLst>
        </pc:spChg>
        <pc:spChg chg="mod">
          <ac:chgData name="Ben Luinys" userId="c10977163c1e090f" providerId="LiveId" clId="{C282E60B-1AA2-4FD0-B651-BABB868ADB34}" dt="2025-04-15T02:06:32.558" v="909" actId="6549"/>
          <ac:spMkLst>
            <pc:docMk/>
            <pc:sldMk cId="4183980675" sldId="320"/>
            <ac:spMk id="502" creationId="{2B2B0FA5-931C-94FF-CBD6-110858C27620}"/>
          </ac:spMkLst>
        </pc:spChg>
        <pc:spChg chg="mod">
          <ac:chgData name="Ben Luinys" userId="c10977163c1e090f" providerId="LiveId" clId="{C282E60B-1AA2-4FD0-B651-BABB868ADB34}" dt="2025-04-15T02:04:59.610" v="826" actId="6549"/>
          <ac:spMkLst>
            <pc:docMk/>
            <pc:sldMk cId="4183980675" sldId="320"/>
            <ac:spMk id="504" creationId="{5716D1D4-495E-CAE9-4112-B7AD6638D55A}"/>
          </ac:spMkLst>
        </pc:spChg>
        <pc:graphicFrameChg chg="modGraphic">
          <ac:chgData name="Ben Luinys" userId="c10977163c1e090f" providerId="LiveId" clId="{C282E60B-1AA2-4FD0-B651-BABB868ADB34}" dt="2025-04-15T02:08:52.056" v="1465" actId="6549"/>
          <ac:graphicFrameMkLst>
            <pc:docMk/>
            <pc:sldMk cId="4183980675" sldId="320"/>
            <ac:graphicFrameMk id="503" creationId="{3BF48C8F-BACA-B8AB-AA57-85F2DD7987C3}"/>
          </ac:graphicFrameMkLst>
        </pc:graphicFrameChg>
      </pc:sldChg>
      <pc:sldChg chg="addSp delSp modSp add mod replId">
        <pc:chgData name="Ben Luinys" userId="c10977163c1e090f" providerId="LiveId" clId="{C282E60B-1AA2-4FD0-B651-BABB868ADB34}" dt="2025-04-15T04:03:52.200" v="3005" actId="14100"/>
        <pc:sldMkLst>
          <pc:docMk/>
          <pc:sldMk cId="3904610161" sldId="321"/>
        </pc:sldMkLst>
        <pc:spChg chg="mod">
          <ac:chgData name="Ben Luinys" userId="c10977163c1e090f" providerId="LiveId" clId="{C282E60B-1AA2-4FD0-B651-BABB868ADB34}" dt="2025-04-15T02:10:27.487" v="1711" actId="6549"/>
          <ac:spMkLst>
            <pc:docMk/>
            <pc:sldMk cId="3904610161" sldId="321"/>
            <ac:spMk id="512" creationId="{403A4EF8-1F9A-32DC-66BB-14313C7978DF}"/>
          </ac:spMkLst>
        </pc:spChg>
        <pc:spChg chg="mod">
          <ac:chgData name="Ben Luinys" userId="c10977163c1e090f" providerId="LiveId" clId="{C282E60B-1AA2-4FD0-B651-BABB868ADB34}" dt="2025-04-15T02:05:17.684" v="827"/>
          <ac:spMkLst>
            <pc:docMk/>
            <pc:sldMk cId="3904610161" sldId="321"/>
            <ac:spMk id="516" creationId="{B2A61D00-F1DA-1AFA-3B77-C1CF9325CCAF}"/>
          </ac:spMkLst>
        </pc:spChg>
        <pc:picChg chg="add mod modCrop">
          <ac:chgData name="Ben Luinys" userId="c10977163c1e090f" providerId="LiveId" clId="{C282E60B-1AA2-4FD0-B651-BABB868ADB34}" dt="2025-04-15T04:03:52.200" v="3005" actId="14100"/>
          <ac:picMkLst>
            <pc:docMk/>
            <pc:sldMk cId="3904610161" sldId="321"/>
            <ac:picMk id="3" creationId="{5223476F-EB1D-787E-E4FC-FF4EAEA81C70}"/>
          </ac:picMkLst>
        </pc:picChg>
        <pc:picChg chg="del">
          <ac:chgData name="Ben Luinys" userId="c10977163c1e090f" providerId="LiveId" clId="{C282E60B-1AA2-4FD0-B651-BABB868ADB34}" dt="2025-04-15T04:03:16.665" v="2994" actId="478"/>
          <ac:picMkLst>
            <pc:docMk/>
            <pc:sldMk cId="3904610161" sldId="321"/>
            <ac:picMk id="514" creationId="{57A598F7-CF78-BB1A-2BAC-E574F7A6AC49}"/>
          </ac:picMkLst>
        </pc:picChg>
      </pc:sldChg>
      <pc:sldChg chg="delSp modSp add mod replId">
        <pc:chgData name="Ben Luinys" userId="c10977163c1e090f" providerId="LiveId" clId="{C282E60B-1AA2-4FD0-B651-BABB868ADB34}" dt="2025-04-15T02:16:03.422" v="2547" actId="1076"/>
        <pc:sldMkLst>
          <pc:docMk/>
          <pc:sldMk cId="1504102902" sldId="322"/>
        </pc:sldMkLst>
        <pc:spChg chg="mod">
          <ac:chgData name="Ben Luinys" userId="c10977163c1e090f" providerId="LiveId" clId="{C282E60B-1AA2-4FD0-B651-BABB868ADB34}" dt="2025-04-15T02:10:56.418" v="1796" actId="6549"/>
          <ac:spMkLst>
            <pc:docMk/>
            <pc:sldMk cId="1504102902" sldId="322"/>
            <ac:spMk id="521" creationId="{587EEE6E-D507-A196-F3CE-33077489497B}"/>
          </ac:spMkLst>
        </pc:spChg>
        <pc:spChg chg="mod">
          <ac:chgData name="Ben Luinys" userId="c10977163c1e090f" providerId="LiveId" clId="{C282E60B-1AA2-4FD0-B651-BABB868ADB34}" dt="2025-04-15T02:05:28.150" v="828"/>
          <ac:spMkLst>
            <pc:docMk/>
            <pc:sldMk cId="1504102902" sldId="322"/>
            <ac:spMk id="523" creationId="{69B1ED15-683E-8AA1-FD9A-E345280C1F7A}"/>
          </ac:spMkLst>
        </pc:spChg>
        <pc:graphicFrameChg chg="mod modGraphic">
          <ac:chgData name="Ben Luinys" userId="c10977163c1e090f" providerId="LiveId" clId="{C282E60B-1AA2-4FD0-B651-BABB868ADB34}" dt="2025-04-15T02:15:17.589" v="2542" actId="14100"/>
          <ac:graphicFrameMkLst>
            <pc:docMk/>
            <pc:sldMk cId="1504102902" sldId="322"/>
            <ac:graphicFrameMk id="525" creationId="{A91AF612-1508-BD7F-A5C5-31FBA99C5E7F}"/>
          </ac:graphicFrameMkLst>
        </pc:graphicFrameChg>
        <pc:graphicFrameChg chg="mod modGraphic">
          <ac:chgData name="Ben Luinys" userId="c10977163c1e090f" providerId="LiveId" clId="{C282E60B-1AA2-4FD0-B651-BABB868ADB34}" dt="2025-04-15T02:15:01.931" v="2540" actId="1076"/>
          <ac:graphicFrameMkLst>
            <pc:docMk/>
            <pc:sldMk cId="1504102902" sldId="322"/>
            <ac:graphicFrameMk id="526" creationId="{4BAED5BD-1B7F-08E0-07A0-DC9EA03470E2}"/>
          </ac:graphicFrameMkLst>
        </pc:graphicFrameChg>
        <pc:graphicFrameChg chg="mod modGraphic">
          <ac:chgData name="Ben Luinys" userId="c10977163c1e090f" providerId="LiveId" clId="{C282E60B-1AA2-4FD0-B651-BABB868ADB34}" dt="2025-04-15T02:14:51.653" v="2539" actId="1076"/>
          <ac:graphicFrameMkLst>
            <pc:docMk/>
            <pc:sldMk cId="1504102902" sldId="322"/>
            <ac:graphicFrameMk id="527" creationId="{6B8C063C-9469-7C9B-E9F5-7761B2634879}"/>
          </ac:graphicFrameMkLst>
        </pc:graphicFrameChg>
        <pc:graphicFrameChg chg="del">
          <ac:chgData name="Ben Luinys" userId="c10977163c1e090f" providerId="LiveId" clId="{C282E60B-1AA2-4FD0-B651-BABB868ADB34}" dt="2025-04-15T02:12:38.893" v="2092" actId="478"/>
          <ac:graphicFrameMkLst>
            <pc:docMk/>
            <pc:sldMk cId="1504102902" sldId="322"/>
            <ac:graphicFrameMk id="528" creationId="{EC2A2AE2-2EB3-076B-6B02-C5B4A141A3DD}"/>
          </ac:graphicFrameMkLst>
        </pc:graphicFrameChg>
        <pc:graphicFrameChg chg="mod modGraphic">
          <ac:chgData name="Ben Luinys" userId="c10977163c1e090f" providerId="LiveId" clId="{C282E60B-1AA2-4FD0-B651-BABB868ADB34}" dt="2025-04-15T02:14:43.640" v="2538" actId="1076"/>
          <ac:graphicFrameMkLst>
            <pc:docMk/>
            <pc:sldMk cId="1504102902" sldId="322"/>
            <ac:graphicFrameMk id="529" creationId="{DD08AFF5-7024-67BC-86B0-C62E4752308B}"/>
          </ac:graphicFrameMkLst>
        </pc:graphicFrameChg>
        <pc:graphicFrameChg chg="mod modGraphic">
          <ac:chgData name="Ben Luinys" userId="c10977163c1e090f" providerId="LiveId" clId="{C282E60B-1AA2-4FD0-B651-BABB868ADB34}" dt="2025-04-15T02:16:03.422" v="2547" actId="1076"/>
          <ac:graphicFrameMkLst>
            <pc:docMk/>
            <pc:sldMk cId="1504102902" sldId="322"/>
            <ac:graphicFrameMk id="530" creationId="{AF28AF07-3AC7-90D8-95D5-D9A42900BB86}"/>
          </ac:graphicFrameMkLst>
        </pc:graphicFrameChg>
        <pc:graphicFrameChg chg="mod">
          <ac:chgData name="Ben Luinys" userId="c10977163c1e090f" providerId="LiveId" clId="{C282E60B-1AA2-4FD0-B651-BABB868ADB34}" dt="2025-04-15T02:15:48.788" v="2545" actId="1076"/>
          <ac:graphicFrameMkLst>
            <pc:docMk/>
            <pc:sldMk cId="1504102902" sldId="322"/>
            <ac:graphicFrameMk id="531" creationId="{B1B0E36A-7126-6D9D-B4F2-954E37230276}"/>
          </ac:graphicFrameMkLst>
        </pc:graphicFrameChg>
        <pc:graphicFrameChg chg="mod">
          <ac:chgData name="Ben Luinys" userId="c10977163c1e090f" providerId="LiveId" clId="{C282E60B-1AA2-4FD0-B651-BABB868ADB34}" dt="2025-04-15T02:15:55.922" v="2546" actId="1076"/>
          <ac:graphicFrameMkLst>
            <pc:docMk/>
            <pc:sldMk cId="1504102902" sldId="322"/>
            <ac:graphicFrameMk id="532" creationId="{48C4247F-6DC9-5D5E-6286-423E180E80ED}"/>
          </ac:graphicFrameMkLst>
        </pc:graphicFrameChg>
      </pc:sldChg>
      <pc:sldChg chg="addSp delSp modSp add mod replId">
        <pc:chgData name="Ben Luinys" userId="c10977163c1e090f" providerId="LiveId" clId="{C282E60B-1AA2-4FD0-B651-BABB868ADB34}" dt="2025-04-15T04:05:03.561" v="3013" actId="14100"/>
        <pc:sldMkLst>
          <pc:docMk/>
          <pc:sldMk cId="4107624440" sldId="323"/>
        </pc:sldMkLst>
        <pc:spChg chg="mod">
          <ac:chgData name="Ben Luinys" userId="c10977163c1e090f" providerId="LiveId" clId="{C282E60B-1AA2-4FD0-B651-BABB868ADB34}" dt="2025-04-15T02:17:35.252" v="2767" actId="6549"/>
          <ac:spMkLst>
            <pc:docMk/>
            <pc:sldMk cId="4107624440" sldId="323"/>
            <ac:spMk id="541" creationId="{5000199E-2E1B-30A5-E7F0-D3B9481CA3FB}"/>
          </ac:spMkLst>
        </pc:spChg>
        <pc:spChg chg="mod">
          <ac:chgData name="Ben Luinys" userId="c10977163c1e090f" providerId="LiveId" clId="{C282E60B-1AA2-4FD0-B651-BABB868ADB34}" dt="2025-04-15T02:05:37.893" v="829"/>
          <ac:spMkLst>
            <pc:docMk/>
            <pc:sldMk cId="4107624440" sldId="323"/>
            <ac:spMk id="542" creationId="{C0FB572B-7BB2-547A-A2CF-C074C9DC5EA3}"/>
          </ac:spMkLst>
        </pc:spChg>
        <pc:picChg chg="add mod modCrop">
          <ac:chgData name="Ben Luinys" userId="c10977163c1e090f" providerId="LiveId" clId="{C282E60B-1AA2-4FD0-B651-BABB868ADB34}" dt="2025-04-15T04:05:03.561" v="3013" actId="14100"/>
          <ac:picMkLst>
            <pc:docMk/>
            <pc:sldMk cId="4107624440" sldId="323"/>
            <ac:picMk id="3" creationId="{73B99716-5990-7BAB-0941-D21193E48C29}"/>
          </ac:picMkLst>
        </pc:picChg>
        <pc:picChg chg="del">
          <ac:chgData name="Ben Luinys" userId="c10977163c1e090f" providerId="LiveId" clId="{C282E60B-1AA2-4FD0-B651-BABB868ADB34}" dt="2025-04-15T04:04:39.604" v="3006" actId="478"/>
          <ac:picMkLst>
            <pc:docMk/>
            <pc:sldMk cId="4107624440" sldId="323"/>
            <ac:picMk id="538" creationId="{97672268-3FCA-45E3-FA42-89979E73E566}"/>
          </ac:picMkLst>
        </pc:picChg>
      </pc:sldChg>
      <pc:sldChg chg="addSp delSp modSp add mod replId">
        <pc:chgData name="Ben Luinys" userId="c10977163c1e090f" providerId="LiveId" clId="{C282E60B-1AA2-4FD0-B651-BABB868ADB34}" dt="2025-04-15T04:06:11.909" v="3019" actId="14100"/>
        <pc:sldMkLst>
          <pc:docMk/>
          <pc:sldMk cId="713398337" sldId="324"/>
        </pc:sldMkLst>
        <pc:spChg chg="mod">
          <ac:chgData name="Ben Luinys" userId="c10977163c1e090f" providerId="LiveId" clId="{C282E60B-1AA2-4FD0-B651-BABB868ADB34}" dt="2025-04-15T02:05:44.930" v="830"/>
          <ac:spMkLst>
            <pc:docMk/>
            <pc:sldMk cId="713398337" sldId="324"/>
            <ac:spMk id="551" creationId="{7449EC82-68E9-C566-AC6A-837733AFCCCE}"/>
          </ac:spMkLst>
        </pc:spChg>
        <pc:spChg chg="mod">
          <ac:chgData name="Ben Luinys" userId="c10977163c1e090f" providerId="LiveId" clId="{C282E60B-1AA2-4FD0-B651-BABB868ADB34}" dt="2025-04-15T02:17:51.596" v="2785" actId="6549"/>
          <ac:spMkLst>
            <pc:docMk/>
            <pc:sldMk cId="713398337" sldId="324"/>
            <ac:spMk id="552" creationId="{9AB0F9F8-B7DD-1A8B-7915-C34A934E848C}"/>
          </ac:spMkLst>
        </pc:spChg>
        <pc:picChg chg="add mod modCrop">
          <ac:chgData name="Ben Luinys" userId="c10977163c1e090f" providerId="LiveId" clId="{C282E60B-1AA2-4FD0-B651-BABB868ADB34}" dt="2025-04-15T04:06:11.909" v="3019" actId="14100"/>
          <ac:picMkLst>
            <pc:docMk/>
            <pc:sldMk cId="713398337" sldId="324"/>
            <ac:picMk id="3" creationId="{3CBA5158-9FAB-31A3-22EE-7B843F541F7C}"/>
          </ac:picMkLst>
        </pc:picChg>
        <pc:picChg chg="del">
          <ac:chgData name="Ben Luinys" userId="c10977163c1e090f" providerId="LiveId" clId="{C282E60B-1AA2-4FD0-B651-BABB868ADB34}" dt="2025-04-15T04:05:49.283" v="3014" actId="478"/>
          <ac:picMkLst>
            <pc:docMk/>
            <pc:sldMk cId="713398337" sldId="324"/>
            <ac:picMk id="548" creationId="{50D8ADAC-B212-3654-27A9-F28AA8E1DE01}"/>
          </ac:picMkLst>
        </pc:picChg>
      </pc:sldChg>
      <pc:sldChg chg="modSp add mod replId">
        <pc:chgData name="Ben Luinys" userId="c10977163c1e090f" providerId="LiveId" clId="{C282E60B-1AA2-4FD0-B651-BABB868ADB34}" dt="2025-04-15T02:18:07.922" v="2819" actId="6549"/>
        <pc:sldMkLst>
          <pc:docMk/>
          <pc:sldMk cId="1360751111" sldId="325"/>
        </pc:sldMkLst>
        <pc:spChg chg="mod">
          <ac:chgData name="Ben Luinys" userId="c10977163c1e090f" providerId="LiveId" clId="{C282E60B-1AA2-4FD0-B651-BABB868ADB34}" dt="2025-04-15T02:18:07.922" v="2819" actId="6549"/>
          <ac:spMkLst>
            <pc:docMk/>
            <pc:sldMk cId="1360751111" sldId="325"/>
            <ac:spMk id="560" creationId="{5702190D-C1AD-E584-CA5C-A2CE42F73AC0}"/>
          </ac:spMkLst>
        </pc:spChg>
        <pc:spChg chg="mod">
          <ac:chgData name="Ben Luinys" userId="c10977163c1e090f" providerId="LiveId" clId="{C282E60B-1AA2-4FD0-B651-BABB868ADB34}" dt="2025-04-15T02:05:51.597" v="831"/>
          <ac:spMkLst>
            <pc:docMk/>
            <pc:sldMk cId="1360751111" sldId="325"/>
            <ac:spMk id="578" creationId="{74EAF8FF-E555-B34A-4B9B-CDD02AEA7E70}"/>
          </ac:spMkLst>
        </pc:spChg>
        <pc:cxnChg chg="mod">
          <ac:chgData name="Ben Luinys" userId="c10977163c1e090f" providerId="LiveId" clId="{C282E60B-1AA2-4FD0-B651-BABB868ADB34}" dt="2025-04-15T02:18:05.373" v="2806" actId="6549"/>
          <ac:cxnSpMkLst>
            <pc:docMk/>
            <pc:sldMk cId="1360751111" sldId="325"/>
            <ac:cxnSpMk id="566" creationId="{4D9D01B6-D3D0-4F82-6621-2301E3BFB69F}"/>
          </ac:cxnSpMkLst>
        </pc:cxnChg>
        <pc:cxnChg chg="mod">
          <ac:chgData name="Ben Luinys" userId="c10977163c1e090f" providerId="LiveId" clId="{C282E60B-1AA2-4FD0-B651-BABB868ADB34}" dt="2025-04-15T02:18:05.373" v="2806" actId="6549"/>
          <ac:cxnSpMkLst>
            <pc:docMk/>
            <pc:sldMk cId="1360751111" sldId="325"/>
            <ac:cxnSpMk id="567" creationId="{1569B00E-4753-FD90-3F9A-83B60C034F77}"/>
          </ac:cxnSpMkLst>
        </pc:cxnChg>
        <pc:cxnChg chg="mod">
          <ac:chgData name="Ben Luinys" userId="c10977163c1e090f" providerId="LiveId" clId="{C282E60B-1AA2-4FD0-B651-BABB868ADB34}" dt="2025-04-15T02:18:05.373" v="2806" actId="6549"/>
          <ac:cxnSpMkLst>
            <pc:docMk/>
            <pc:sldMk cId="1360751111" sldId="325"/>
            <ac:cxnSpMk id="575" creationId="{4C84E5A2-C1DA-EF1D-D1F7-0503E0FF779E}"/>
          </ac:cxnSpMkLst>
        </pc:cxnChg>
        <pc:cxnChg chg="mod">
          <ac:chgData name="Ben Luinys" userId="c10977163c1e090f" providerId="LiveId" clId="{C282E60B-1AA2-4FD0-B651-BABB868ADB34}" dt="2025-04-15T02:18:05.373" v="2806" actId="6549"/>
          <ac:cxnSpMkLst>
            <pc:docMk/>
            <pc:sldMk cId="1360751111" sldId="325"/>
            <ac:cxnSpMk id="576" creationId="{283D96BE-874D-7052-712D-A344F59EB0E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a:extLst>
            <a:ext uri="{FF2B5EF4-FFF2-40B4-BE49-F238E27FC236}">
              <a16:creationId xmlns:a16="http://schemas.microsoft.com/office/drawing/2014/main" id="{F481D201-5DAA-9907-0833-809D61C7B7F0}"/>
            </a:ext>
          </a:extLst>
        </p:cNvPr>
        <p:cNvGrpSpPr/>
        <p:nvPr/>
      </p:nvGrpSpPr>
      <p:grpSpPr>
        <a:xfrm>
          <a:off x="0" y="0"/>
          <a:ext cx="0" cy="0"/>
          <a:chOff x="0" y="0"/>
          <a:chExt cx="0" cy="0"/>
        </a:xfrm>
      </p:grpSpPr>
      <p:sp>
        <p:nvSpPr>
          <p:cNvPr id="303" name="Google Shape;303;p23:notes">
            <a:extLst>
              <a:ext uri="{FF2B5EF4-FFF2-40B4-BE49-F238E27FC236}">
                <a16:creationId xmlns:a16="http://schemas.microsoft.com/office/drawing/2014/main" id="{C5B44EBC-7F12-4786-0442-A6D36FAA6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3:notes">
            <a:extLst>
              <a:ext uri="{FF2B5EF4-FFF2-40B4-BE49-F238E27FC236}">
                <a16:creationId xmlns:a16="http://schemas.microsoft.com/office/drawing/2014/main" id="{D2565A4D-C07B-3CE8-1029-7750E13932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1924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7EF5300-8AB2-7840-FAD4-6E9CE2CBBA00}"/>
            </a:ext>
          </a:extLst>
        </p:cNvPr>
        <p:cNvGrpSpPr/>
        <p:nvPr/>
      </p:nvGrpSpPr>
      <p:grpSpPr>
        <a:xfrm>
          <a:off x="0" y="0"/>
          <a:ext cx="0" cy="0"/>
          <a:chOff x="0" y="0"/>
          <a:chExt cx="0" cy="0"/>
        </a:xfrm>
      </p:grpSpPr>
      <p:sp>
        <p:nvSpPr>
          <p:cNvPr id="310" name="Google Shape;310;p24:notes">
            <a:extLst>
              <a:ext uri="{FF2B5EF4-FFF2-40B4-BE49-F238E27FC236}">
                <a16:creationId xmlns:a16="http://schemas.microsoft.com/office/drawing/2014/main" id="{72B75B19-59F3-D0ED-CF12-903742A28A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4:notes">
            <a:extLst>
              <a:ext uri="{FF2B5EF4-FFF2-40B4-BE49-F238E27FC236}">
                <a16:creationId xmlns:a16="http://schemas.microsoft.com/office/drawing/2014/main" id="{8EE19DC2-C7FA-D1B5-F788-EC09A50DFD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260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a:extLst>
            <a:ext uri="{FF2B5EF4-FFF2-40B4-BE49-F238E27FC236}">
              <a16:creationId xmlns:a16="http://schemas.microsoft.com/office/drawing/2014/main" id="{5AE4B351-4AA2-44CF-F91F-5C0A9F036060}"/>
            </a:ext>
          </a:extLst>
        </p:cNvPr>
        <p:cNvGrpSpPr/>
        <p:nvPr/>
      </p:nvGrpSpPr>
      <p:grpSpPr>
        <a:xfrm>
          <a:off x="0" y="0"/>
          <a:ext cx="0" cy="0"/>
          <a:chOff x="0" y="0"/>
          <a:chExt cx="0" cy="0"/>
        </a:xfrm>
      </p:grpSpPr>
      <p:sp>
        <p:nvSpPr>
          <p:cNvPr id="320" name="Google Shape;320;p25:notes">
            <a:extLst>
              <a:ext uri="{FF2B5EF4-FFF2-40B4-BE49-F238E27FC236}">
                <a16:creationId xmlns:a16="http://schemas.microsoft.com/office/drawing/2014/main" id="{7DC11601-3E02-3989-C463-FF13F4D861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5:notes">
            <a:extLst>
              <a:ext uri="{FF2B5EF4-FFF2-40B4-BE49-F238E27FC236}">
                <a16:creationId xmlns:a16="http://schemas.microsoft.com/office/drawing/2014/main" id="{055C6327-68DE-68CA-21C5-D8ED811822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362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a:extLst>
            <a:ext uri="{FF2B5EF4-FFF2-40B4-BE49-F238E27FC236}">
              <a16:creationId xmlns:a16="http://schemas.microsoft.com/office/drawing/2014/main" id="{6CA40CFA-558A-357B-402C-67AB8E34ED38}"/>
            </a:ext>
          </a:extLst>
        </p:cNvPr>
        <p:cNvGrpSpPr/>
        <p:nvPr/>
      </p:nvGrpSpPr>
      <p:grpSpPr>
        <a:xfrm>
          <a:off x="0" y="0"/>
          <a:ext cx="0" cy="0"/>
          <a:chOff x="0" y="0"/>
          <a:chExt cx="0" cy="0"/>
        </a:xfrm>
      </p:grpSpPr>
      <p:sp>
        <p:nvSpPr>
          <p:cNvPr id="332" name="Google Shape;332;p26:notes">
            <a:extLst>
              <a:ext uri="{FF2B5EF4-FFF2-40B4-BE49-F238E27FC236}">
                <a16:creationId xmlns:a16="http://schemas.microsoft.com/office/drawing/2014/main" id="{021C500B-F716-C8C2-CBB5-F126A87CE6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6:notes">
            <a:extLst>
              <a:ext uri="{FF2B5EF4-FFF2-40B4-BE49-F238E27FC236}">
                <a16:creationId xmlns:a16="http://schemas.microsoft.com/office/drawing/2014/main" id="{F67F86D5-66A1-E29B-7F07-FEFEC43385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1092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5E7B6800-C133-421E-1255-B0A4F4902149}"/>
            </a:ext>
          </a:extLst>
        </p:cNvPr>
        <p:cNvGrpSpPr/>
        <p:nvPr/>
      </p:nvGrpSpPr>
      <p:grpSpPr>
        <a:xfrm>
          <a:off x="0" y="0"/>
          <a:ext cx="0" cy="0"/>
          <a:chOff x="0" y="0"/>
          <a:chExt cx="0" cy="0"/>
        </a:xfrm>
      </p:grpSpPr>
      <p:sp>
        <p:nvSpPr>
          <p:cNvPr id="347" name="Google Shape;347;p27:notes">
            <a:extLst>
              <a:ext uri="{FF2B5EF4-FFF2-40B4-BE49-F238E27FC236}">
                <a16:creationId xmlns:a16="http://schemas.microsoft.com/office/drawing/2014/main" id="{3D6C0806-F29B-246B-F710-021D13A0CD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7:notes">
            <a:extLst>
              <a:ext uri="{FF2B5EF4-FFF2-40B4-BE49-F238E27FC236}">
                <a16:creationId xmlns:a16="http://schemas.microsoft.com/office/drawing/2014/main" id="{46B3ADE7-5DAB-C2C7-1C6A-3A49983987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838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6F8C3CBA-9217-CD87-499B-D7340F09EAE6}"/>
            </a:ext>
          </a:extLst>
        </p:cNvPr>
        <p:cNvGrpSpPr/>
        <p:nvPr/>
      </p:nvGrpSpPr>
      <p:grpSpPr>
        <a:xfrm>
          <a:off x="0" y="0"/>
          <a:ext cx="0" cy="0"/>
          <a:chOff x="0" y="0"/>
          <a:chExt cx="0" cy="0"/>
        </a:xfrm>
      </p:grpSpPr>
      <p:sp>
        <p:nvSpPr>
          <p:cNvPr id="357" name="Google Shape;357;p28:notes">
            <a:extLst>
              <a:ext uri="{FF2B5EF4-FFF2-40B4-BE49-F238E27FC236}">
                <a16:creationId xmlns:a16="http://schemas.microsoft.com/office/drawing/2014/main" id="{961CE3DF-BE00-C782-BC2F-B3E793AB1A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8:notes">
            <a:extLst>
              <a:ext uri="{FF2B5EF4-FFF2-40B4-BE49-F238E27FC236}">
                <a16:creationId xmlns:a16="http://schemas.microsoft.com/office/drawing/2014/main" id="{6694A50D-BBF8-BA5C-F28F-36B59B2739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9484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6A2749F4-F8DF-B9E6-35A8-7947B27C937E}"/>
            </a:ext>
          </a:extLst>
        </p:cNvPr>
        <p:cNvGrpSpPr/>
        <p:nvPr/>
      </p:nvGrpSpPr>
      <p:grpSpPr>
        <a:xfrm>
          <a:off x="0" y="0"/>
          <a:ext cx="0" cy="0"/>
          <a:chOff x="0" y="0"/>
          <a:chExt cx="0" cy="0"/>
        </a:xfrm>
      </p:grpSpPr>
      <p:sp>
        <p:nvSpPr>
          <p:cNvPr id="367" name="Google Shape;367;p29:notes">
            <a:extLst>
              <a:ext uri="{FF2B5EF4-FFF2-40B4-BE49-F238E27FC236}">
                <a16:creationId xmlns:a16="http://schemas.microsoft.com/office/drawing/2014/main" id="{7BF4B153-92BC-F3F3-0D36-5FD1393F72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9:notes">
            <a:extLst>
              <a:ext uri="{FF2B5EF4-FFF2-40B4-BE49-F238E27FC236}">
                <a16:creationId xmlns:a16="http://schemas.microsoft.com/office/drawing/2014/main" id="{1DC3A2F7-3C5E-EDB5-2167-AC7858C726D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7022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02c1f2e9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202c1f2e9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a:extLst>
            <a:ext uri="{FF2B5EF4-FFF2-40B4-BE49-F238E27FC236}">
              <a16:creationId xmlns:a16="http://schemas.microsoft.com/office/drawing/2014/main" id="{03D9C9DC-982D-0AA6-CF4C-B256A11AC42E}"/>
            </a:ext>
          </a:extLst>
        </p:cNvPr>
        <p:cNvGrpSpPr/>
        <p:nvPr/>
      </p:nvGrpSpPr>
      <p:grpSpPr>
        <a:xfrm>
          <a:off x="0" y="0"/>
          <a:ext cx="0" cy="0"/>
          <a:chOff x="0" y="0"/>
          <a:chExt cx="0" cy="0"/>
        </a:xfrm>
      </p:grpSpPr>
      <p:sp>
        <p:nvSpPr>
          <p:cNvPr id="489" name="Google Shape;489;p37:notes">
            <a:extLst>
              <a:ext uri="{FF2B5EF4-FFF2-40B4-BE49-F238E27FC236}">
                <a16:creationId xmlns:a16="http://schemas.microsoft.com/office/drawing/2014/main" id="{C3835341-34F4-AD11-ABD3-EEFF6DD665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37:notes">
            <a:extLst>
              <a:ext uri="{FF2B5EF4-FFF2-40B4-BE49-F238E27FC236}">
                <a16:creationId xmlns:a16="http://schemas.microsoft.com/office/drawing/2014/main" id="{9DC2BD7B-2B56-60DB-906D-952C9242B22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4146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a:extLst>
            <a:ext uri="{FF2B5EF4-FFF2-40B4-BE49-F238E27FC236}">
              <a16:creationId xmlns:a16="http://schemas.microsoft.com/office/drawing/2014/main" id="{21B1837C-8CE4-4338-5928-0E1CDA8FE2F0}"/>
            </a:ext>
          </a:extLst>
        </p:cNvPr>
        <p:cNvGrpSpPr/>
        <p:nvPr/>
      </p:nvGrpSpPr>
      <p:grpSpPr>
        <a:xfrm>
          <a:off x="0" y="0"/>
          <a:ext cx="0" cy="0"/>
          <a:chOff x="0" y="0"/>
          <a:chExt cx="0" cy="0"/>
        </a:xfrm>
      </p:grpSpPr>
      <p:sp>
        <p:nvSpPr>
          <p:cNvPr id="496" name="Google Shape;496;p38:notes">
            <a:extLst>
              <a:ext uri="{FF2B5EF4-FFF2-40B4-BE49-F238E27FC236}">
                <a16:creationId xmlns:a16="http://schemas.microsoft.com/office/drawing/2014/main" id="{35074D7D-3CA5-6D6C-9A44-D2B703E6CD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38:notes">
            <a:extLst>
              <a:ext uri="{FF2B5EF4-FFF2-40B4-BE49-F238E27FC236}">
                <a16:creationId xmlns:a16="http://schemas.microsoft.com/office/drawing/2014/main" id="{0A4EA02E-8F54-CDAE-7A5C-349F45D0CC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658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a:extLst>
            <a:ext uri="{FF2B5EF4-FFF2-40B4-BE49-F238E27FC236}">
              <a16:creationId xmlns:a16="http://schemas.microsoft.com/office/drawing/2014/main" id="{F768B827-F8FC-FA0C-F842-E87EC1A926C8}"/>
            </a:ext>
          </a:extLst>
        </p:cNvPr>
        <p:cNvGrpSpPr/>
        <p:nvPr/>
      </p:nvGrpSpPr>
      <p:grpSpPr>
        <a:xfrm>
          <a:off x="0" y="0"/>
          <a:ext cx="0" cy="0"/>
          <a:chOff x="0" y="0"/>
          <a:chExt cx="0" cy="0"/>
        </a:xfrm>
      </p:grpSpPr>
      <p:sp>
        <p:nvSpPr>
          <p:cNvPr id="506" name="Google Shape;506;p39:notes">
            <a:extLst>
              <a:ext uri="{FF2B5EF4-FFF2-40B4-BE49-F238E27FC236}">
                <a16:creationId xmlns:a16="http://schemas.microsoft.com/office/drawing/2014/main" id="{57AC4CCD-BE71-D39E-75A4-C1F3C00257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39:notes">
            <a:extLst>
              <a:ext uri="{FF2B5EF4-FFF2-40B4-BE49-F238E27FC236}">
                <a16:creationId xmlns:a16="http://schemas.microsoft.com/office/drawing/2014/main" id="{D280BB36-F520-0A98-2447-E8CD3CE806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4130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41F784C9-53B6-87FC-5583-962F2E053054}"/>
            </a:ext>
          </a:extLst>
        </p:cNvPr>
        <p:cNvGrpSpPr/>
        <p:nvPr/>
      </p:nvGrpSpPr>
      <p:grpSpPr>
        <a:xfrm>
          <a:off x="0" y="0"/>
          <a:ext cx="0" cy="0"/>
          <a:chOff x="0" y="0"/>
          <a:chExt cx="0" cy="0"/>
        </a:xfrm>
      </p:grpSpPr>
      <p:sp>
        <p:nvSpPr>
          <p:cNvPr id="518" name="Google Shape;518;p40:notes">
            <a:extLst>
              <a:ext uri="{FF2B5EF4-FFF2-40B4-BE49-F238E27FC236}">
                <a16:creationId xmlns:a16="http://schemas.microsoft.com/office/drawing/2014/main" id="{1758AB61-6BE4-4099-57B4-4EBAAE074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40:notes">
            <a:extLst>
              <a:ext uri="{FF2B5EF4-FFF2-40B4-BE49-F238E27FC236}">
                <a16:creationId xmlns:a16="http://schemas.microsoft.com/office/drawing/2014/main" id="{367C0CC8-3C7C-C349-3735-1D1C081071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443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a:extLst>
            <a:ext uri="{FF2B5EF4-FFF2-40B4-BE49-F238E27FC236}">
              <a16:creationId xmlns:a16="http://schemas.microsoft.com/office/drawing/2014/main" id="{4556FE02-1ABE-100F-C54C-0CD382572C9E}"/>
            </a:ext>
          </a:extLst>
        </p:cNvPr>
        <p:cNvGrpSpPr/>
        <p:nvPr/>
      </p:nvGrpSpPr>
      <p:grpSpPr>
        <a:xfrm>
          <a:off x="0" y="0"/>
          <a:ext cx="0" cy="0"/>
          <a:chOff x="0" y="0"/>
          <a:chExt cx="0" cy="0"/>
        </a:xfrm>
      </p:grpSpPr>
      <p:sp>
        <p:nvSpPr>
          <p:cNvPr id="534" name="Google Shape;534;p41:notes">
            <a:extLst>
              <a:ext uri="{FF2B5EF4-FFF2-40B4-BE49-F238E27FC236}">
                <a16:creationId xmlns:a16="http://schemas.microsoft.com/office/drawing/2014/main" id="{A58690F6-AC4F-054F-5A15-6E6A36B057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41:notes">
            <a:extLst>
              <a:ext uri="{FF2B5EF4-FFF2-40B4-BE49-F238E27FC236}">
                <a16:creationId xmlns:a16="http://schemas.microsoft.com/office/drawing/2014/main" id="{E9615B6B-423E-6B2F-C257-E742D488B1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5528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a:extLst>
            <a:ext uri="{FF2B5EF4-FFF2-40B4-BE49-F238E27FC236}">
              <a16:creationId xmlns:a16="http://schemas.microsoft.com/office/drawing/2014/main" id="{CDF44248-4E85-3BBE-9FB2-1023BE7E8C6C}"/>
            </a:ext>
          </a:extLst>
        </p:cNvPr>
        <p:cNvGrpSpPr/>
        <p:nvPr/>
      </p:nvGrpSpPr>
      <p:grpSpPr>
        <a:xfrm>
          <a:off x="0" y="0"/>
          <a:ext cx="0" cy="0"/>
          <a:chOff x="0" y="0"/>
          <a:chExt cx="0" cy="0"/>
        </a:xfrm>
      </p:grpSpPr>
      <p:sp>
        <p:nvSpPr>
          <p:cNvPr id="544" name="Google Shape;544;p42:notes">
            <a:extLst>
              <a:ext uri="{FF2B5EF4-FFF2-40B4-BE49-F238E27FC236}">
                <a16:creationId xmlns:a16="http://schemas.microsoft.com/office/drawing/2014/main" id="{05A9C1FD-5595-3F0A-6DE7-41ED80A667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42:notes">
            <a:extLst>
              <a:ext uri="{FF2B5EF4-FFF2-40B4-BE49-F238E27FC236}">
                <a16:creationId xmlns:a16="http://schemas.microsoft.com/office/drawing/2014/main" id="{6333B3D4-558A-3F5D-209F-EE54D6A222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2011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a:extLst>
            <a:ext uri="{FF2B5EF4-FFF2-40B4-BE49-F238E27FC236}">
              <a16:creationId xmlns:a16="http://schemas.microsoft.com/office/drawing/2014/main" id="{38C5C322-7983-FCA4-6CB1-00C80A08BD70}"/>
            </a:ext>
          </a:extLst>
        </p:cNvPr>
        <p:cNvGrpSpPr/>
        <p:nvPr/>
      </p:nvGrpSpPr>
      <p:grpSpPr>
        <a:xfrm>
          <a:off x="0" y="0"/>
          <a:ext cx="0" cy="0"/>
          <a:chOff x="0" y="0"/>
          <a:chExt cx="0" cy="0"/>
        </a:xfrm>
      </p:grpSpPr>
      <p:sp>
        <p:nvSpPr>
          <p:cNvPr id="554" name="Google Shape;554;p43:notes">
            <a:extLst>
              <a:ext uri="{FF2B5EF4-FFF2-40B4-BE49-F238E27FC236}">
                <a16:creationId xmlns:a16="http://schemas.microsoft.com/office/drawing/2014/main" id="{D541F289-1C10-EF13-C6ED-A525785BA2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43:notes">
            <a:extLst>
              <a:ext uri="{FF2B5EF4-FFF2-40B4-BE49-F238E27FC236}">
                <a16:creationId xmlns:a16="http://schemas.microsoft.com/office/drawing/2014/main" id="{EBE00634-3A5E-E76D-7857-29C448F3D6D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646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02c1f2e96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202c1f2e96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02c1f2e96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202c1f2e96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200"/>
              <a:buNone/>
              <a:defRPr sz="5200" b="1">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6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6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5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6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6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6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6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6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18"/>
              <a:buFont typeface="Arial"/>
              <a:buNone/>
              <a:defRPr sz="625" b="0" i="0" u="none" strike="noStrike" cap="none">
                <a:solidFill>
                  <a:srgbClr val="EFEFEF"/>
                </a:solidFill>
                <a:latin typeface="Helvetica Neue"/>
                <a:ea typeface="Helvetica Neue"/>
                <a:cs typeface="Helvetica Neue"/>
                <a:sym typeface="Helvetica Neue"/>
              </a:defRPr>
            </a:lvl9pPr>
          </a:lstStyle>
          <a:p>
            <a:pPr marL="0" lvl="0" indent="0" algn="r" rtl="0">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binnacle-training-college" TargetMode="External"/><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acebook.com/binnacleRTO/" TargetMode="External"/><Relationship Id="rId11" Type="http://schemas.openxmlformats.org/officeDocument/2006/relationships/image" Target="../media/image6.png"/><Relationship Id="rId5" Type="http://schemas.openxmlformats.org/officeDocument/2006/relationships/hyperlink" Target="mailto:admin@binnacletraining.com.au" TargetMode="External"/><Relationship Id="rId10" Type="http://schemas.openxmlformats.org/officeDocument/2006/relationships/hyperlink" Target="https://www.instagram.com/binnacletraining_rtocode31319" TargetMode="External"/><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binnacletraining.com.au/for-schools/programs/" TargetMode="External"/><Relationship Id="rId5" Type="http://schemas.openxmlformats.org/officeDocument/2006/relationships/hyperlink" Target="mailto:admin@binnacletraining.com.au"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binnacletraining.com.au/for-schools/programs/" TargetMode="External"/><Relationship Id="rId5" Type="http://schemas.openxmlformats.org/officeDocument/2006/relationships/image" Target="../media/image45.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hyperlink" Target="https://www.linkedin.com/company/binnacle-training-college"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facebook.com/binnacleRT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nstagram.com/binnacletraining_rtocode313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400700" y="1372654"/>
            <a:ext cx="6596700" cy="20526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5200"/>
              <a:buNone/>
            </a:pPr>
            <a:r>
              <a:rPr lang="en-GB" sz="6200"/>
              <a:t>SPORT, FITNESS &amp; RECREATION</a:t>
            </a:r>
            <a:endParaRPr sz="6200"/>
          </a:p>
        </p:txBody>
      </p:sp>
      <p:pic>
        <p:nvPicPr>
          <p:cNvPr id="55" name="Google Shape;55;p1"/>
          <p:cNvPicPr preferRelativeResize="0"/>
          <p:nvPr/>
        </p:nvPicPr>
        <p:blipFill rotWithShape="1">
          <a:blip r:embed="rId4">
            <a:alphaModFix/>
          </a:blip>
          <a:srcRect/>
          <a:stretch/>
        </p:blipFill>
        <p:spPr>
          <a:xfrm>
            <a:off x="7240697" y="4165502"/>
            <a:ext cx="1506976" cy="549899"/>
          </a:xfrm>
          <a:prstGeom prst="rect">
            <a:avLst/>
          </a:prstGeom>
          <a:noFill/>
          <a:ln>
            <a:noFill/>
          </a:ln>
        </p:spPr>
      </p:pic>
      <p:sp>
        <p:nvSpPr>
          <p:cNvPr id="56" name="Google Shape;56;p1"/>
          <p:cNvSpPr txBox="1">
            <a:spLocks noGrp="1"/>
          </p:cNvSpPr>
          <p:nvPr>
            <p:ph type="subTitle" idx="1"/>
          </p:nvPr>
        </p:nvSpPr>
        <p:spPr>
          <a:xfrm>
            <a:off x="400700" y="4146550"/>
            <a:ext cx="2201400" cy="7236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xmlns:ahyp="http://schemas.microsoft.com/office/drawing/2018/hyperlinkcolor" val="tx"/>
                    </a:ext>
                  </a:extLst>
                </a:hlinkClick>
              </a:rPr>
              <a:t>admin@binnacletraining.com.au</a:t>
            </a:r>
            <a:endParaRPr sz="910">
              <a:solidFill>
                <a:schemeClr val="lt1"/>
              </a:solidFill>
            </a:endParaRPr>
          </a:p>
          <a:p>
            <a:pPr marL="0" lvl="0" indent="0" algn="l" rtl="0">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avLst/>
            </a:prstTxWarp>
          </a:bodyPr>
          <a:lstStyle/>
          <a:p>
            <a:pPr lvl="0" algn="ctr"/>
            <a:r>
              <a:rPr b="1" i="0" dirty="0">
                <a:ln w="9525" cap="flat" cmpd="sng">
                  <a:solidFill>
                    <a:srgbClr val="2DAAE2"/>
                  </a:solidFill>
                  <a:prstDash val="solid"/>
                  <a:round/>
                  <a:headEnd type="none" w="sm" len="sm"/>
                  <a:tailEnd type="none" w="sm" len="sm"/>
                </a:ln>
                <a:noFill/>
                <a:latin typeface="Helvetica Neue"/>
              </a:rPr>
              <a:t>202</a:t>
            </a:r>
            <a:r>
              <a:rPr lang="en-AU" b="1" i="0" dirty="0">
                <a:ln w="9525" cap="flat" cmpd="sng">
                  <a:solidFill>
                    <a:srgbClr val="2DAAE2"/>
                  </a:solidFill>
                  <a:prstDash val="solid"/>
                  <a:round/>
                  <a:headEnd type="none" w="sm" len="sm"/>
                  <a:tailEnd type="none" w="sm" len="sm"/>
                </a:ln>
                <a:noFill/>
                <a:latin typeface="Helvetica Neue"/>
              </a:rPr>
              <a:t>6</a:t>
            </a:r>
            <a:r>
              <a:rPr b="1" i="0" dirty="0">
                <a:ln w="9525" cap="flat" cmpd="sng">
                  <a:solidFill>
                    <a:srgbClr val="2DAAE2"/>
                  </a:solidFill>
                  <a:prstDash val="solid"/>
                  <a:round/>
                  <a:headEnd type="none" w="sm" len="sm"/>
                  <a:tailEnd type="none" w="sm" len="sm"/>
                </a:ln>
                <a:noFill/>
                <a:latin typeface="Helvetica Neue"/>
              </a:rPr>
              <a:t> COURSE OFFERINGS</a:t>
            </a:r>
          </a:p>
        </p:txBody>
      </p:sp>
      <p:pic>
        <p:nvPicPr>
          <p:cNvPr id="58" name="Google Shape;58;p1">
            <a:hlinkClick r:id="rId6"/>
          </p:cNvPr>
          <p:cNvPicPr preferRelativeResize="0"/>
          <p:nvPr/>
        </p:nvPicPr>
        <p:blipFill rotWithShape="1">
          <a:blip r:embed="rId7">
            <a:alphaModFix/>
          </a:blip>
          <a:srcRect/>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135" name="Google Shape;135;p10"/>
          <p:cNvSpPr txBox="1">
            <a:spLocks noGrp="1"/>
          </p:cNvSpPr>
          <p:nvPr>
            <p:ph type="body" idx="1"/>
          </p:nvPr>
        </p:nvSpPr>
        <p:spPr>
          <a:xfrm>
            <a:off x="317025" y="1906401"/>
            <a:ext cx="3887400" cy="215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qualification reflects the role of individuals who assist with the delivery of sport and recreation activities and who complete a range of customer contact duties. </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sport and recreation activities and programs within the school.</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a:spLocks noGrp="1"/>
          </p:cNvSpPr>
          <p:nvPr>
            <p:ph type="title"/>
          </p:nvPr>
        </p:nvSpPr>
        <p:spPr>
          <a:xfrm>
            <a:off x="317025" y="1005013"/>
            <a:ext cx="36852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SIS20122 Certificate II in Sport and Recreation</a:t>
            </a:r>
            <a:endParaRPr sz="2400" b="1">
              <a:solidFill>
                <a:schemeClr val="lt1"/>
              </a:solidFill>
            </a:endParaRPr>
          </a:p>
        </p:txBody>
      </p:sp>
      <p:graphicFrame>
        <p:nvGraphicFramePr>
          <p:cNvPr id="137" name="Google Shape;137;p10"/>
          <p:cNvGraphicFramePr/>
          <p:nvPr>
            <p:extLst>
              <p:ext uri="{D42A27DB-BD31-4B8C-83A1-F6EECF244321}">
                <p14:modId xmlns:p14="http://schemas.microsoft.com/office/powerpoint/2010/main" val="509827611"/>
              </p:ext>
            </p:extLst>
          </p:nvPr>
        </p:nvGraphicFramePr>
        <p:xfrm>
          <a:off x="4877350" y="835915"/>
          <a:ext cx="3949625" cy="3491399"/>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endParaRPr sz="9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10 </a:t>
                      </a:r>
                      <a:r>
                        <a:rPr lang="en-GB" sz="900" u="none" strike="noStrike" cap="none">
                          <a:latin typeface="Helvetica Neue"/>
                          <a:ea typeface="Helvetica Neue"/>
                          <a:cs typeface="Helvetica Neue"/>
                          <a:sym typeface="Helvetica Neue"/>
                        </a:rPr>
                        <a:t>(6 Core units, 4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$395.00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 First Aid $75.00)</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38" name="Google Shape;138;p1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1"/>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46" name="Google Shape;146;p11"/>
          <p:cNvSpPr txBox="1">
            <a:spLocks noGrp="1"/>
          </p:cNvSpPr>
          <p:nvPr>
            <p:ph type="body" idx="1"/>
          </p:nvPr>
        </p:nvSpPr>
        <p:spPr>
          <a:xfrm>
            <a:off x="4979625" y="1901975"/>
            <a:ext cx="3670500" cy="23385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SIS20122 Certificate II in Sport and Recreation (Maximum 4 QCE Credits)</a:t>
            </a:r>
            <a:endParaRPr sz="1200" dirty="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dirty="0">
                <a:solidFill>
                  <a:schemeClr val="lt1"/>
                </a:solidFill>
              </a:rPr>
              <a:t>Community Coaching - Essential Skills Course (non-accredited), issued by Australian Sports Commission</a:t>
            </a:r>
            <a:endParaRPr sz="1200" dirty="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dirty="0">
                <a:solidFill>
                  <a:schemeClr val="lt1"/>
                </a:solidFill>
              </a:rPr>
              <a:t>Direct pathway into SIS30122 Certificate III in Sport, Aquatics and Recreation (or SIS30321 Certificate III in Fitness)</a:t>
            </a:r>
            <a:endParaRPr sz="1200" dirty="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dirty="0">
                <a:solidFill>
                  <a:schemeClr val="lt1"/>
                </a:solidFill>
              </a:rPr>
              <a:t>Recommended ‘optional’ additional training - the nationally recognised First Aid competency - HLTAID011 Provide First Aid</a:t>
            </a:r>
            <a:endParaRPr sz="1200" dirty="0">
              <a:solidFill>
                <a:schemeClr val="lt1"/>
              </a:solidFill>
            </a:endParaRPr>
          </a:p>
        </p:txBody>
      </p:sp>
      <p:sp>
        <p:nvSpPr>
          <p:cNvPr id="147" name="Google Shape;147;p11"/>
          <p:cNvSpPr txBox="1">
            <a:spLocks noGrp="1"/>
          </p:cNvSpPr>
          <p:nvPr>
            <p:ph type="title"/>
          </p:nvPr>
        </p:nvSpPr>
        <p:spPr>
          <a:xfrm>
            <a:off x="5092125" y="90302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149" name="Google Shape;149;p11"/>
          <p:cNvPicPr preferRelativeResize="0"/>
          <p:nvPr/>
        </p:nvPicPr>
        <p:blipFill rotWithShape="1">
          <a:blip r:embed="rId4">
            <a:alphaModFix/>
          </a:blip>
          <a:srcRect/>
          <a:stretch/>
        </p:blipFill>
        <p:spPr>
          <a:xfrm>
            <a:off x="202300" y="4645526"/>
            <a:ext cx="888525" cy="324225"/>
          </a:xfrm>
          <a:prstGeom prst="rect">
            <a:avLst/>
          </a:prstGeom>
          <a:noFill/>
          <a:ln>
            <a:noFill/>
          </a:ln>
        </p:spPr>
      </p:pic>
      <p:pic>
        <p:nvPicPr>
          <p:cNvPr id="3" name="Picture 2">
            <a:extLst>
              <a:ext uri="{FF2B5EF4-FFF2-40B4-BE49-F238E27FC236}">
                <a16:creationId xmlns:a16="http://schemas.microsoft.com/office/drawing/2014/main" id="{5C1192DC-CCD4-0F7F-9FBC-70064464F0B9}"/>
              </a:ext>
            </a:extLst>
          </p:cNvPr>
          <p:cNvPicPr>
            <a:picLocks noChangeAspect="1"/>
          </p:cNvPicPr>
          <p:nvPr/>
        </p:nvPicPr>
        <p:blipFill>
          <a:blip r:embed="rId5"/>
          <a:srcRect l="25961" r="13049"/>
          <a:stretch/>
        </p:blipFill>
        <p:spPr>
          <a:xfrm>
            <a:off x="0" y="0"/>
            <a:ext cx="470256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SIS20122</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 in Sport and Recreation</a:t>
            </a:r>
            <a:endParaRPr sz="1100">
              <a:solidFill>
                <a:schemeClr val="lt1"/>
              </a:solidFill>
            </a:endParaRPr>
          </a:p>
        </p:txBody>
      </p:sp>
      <p:pic>
        <p:nvPicPr>
          <p:cNvPr id="155" name="Google Shape;155;p12"/>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56" name="Google Shape;156;p1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157" name="Google Shape;157;p12"/>
          <p:cNvGraphicFramePr/>
          <p:nvPr/>
        </p:nvGraphicFramePr>
        <p:xfrm>
          <a:off x="2278250" y="847063"/>
          <a:ext cx="3240525" cy="147816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158" name="Google Shape;158;p12"/>
          <p:cNvGraphicFramePr/>
          <p:nvPr/>
        </p:nvGraphicFramePr>
        <p:xfrm>
          <a:off x="5652225" y="847063"/>
          <a:ext cx="3240525" cy="1584840"/>
        </p:xfrm>
        <a:graphic>
          <a:graphicData uri="http://schemas.openxmlformats.org/drawingml/2006/table">
            <a:tbl>
              <a:tblPr>
                <a:noFill/>
                <a:tableStyleId>{A6DC5091-38AB-4339-886A-2100D457D793}</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Working in the SFR Industry - WHS and Provide Quality Service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Plan and Deliver Group Conditioning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Plan and Deliver a One-on</a:t>
                      </a:r>
                      <a:r>
                        <a:rPr lang="en-GB" sz="700">
                          <a:solidFill>
                            <a:srgbClr val="434343"/>
                          </a:solidFill>
                          <a:latin typeface="Helvetica Neue"/>
                          <a:ea typeface="Helvetica Neue"/>
                          <a:cs typeface="Helvetica Neue"/>
                          <a:sym typeface="Helvetica Neue"/>
                        </a:rPr>
                        <a:t>-one </a:t>
                      </a:r>
                      <a:r>
                        <a:rPr lang="en-GB" sz="700" u="none" strike="noStrike" cap="none">
                          <a:solidFill>
                            <a:srgbClr val="434343"/>
                          </a:solidFill>
                          <a:latin typeface="Helvetica Neue"/>
                          <a:ea typeface="Helvetica Neue"/>
                          <a:cs typeface="Helvetica Neue"/>
                          <a:sym typeface="Helvetica Neue"/>
                        </a:rPr>
                        <a:t>Cardio Program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159" name="Google Shape;159;p12"/>
          <p:cNvGraphicFramePr/>
          <p:nvPr/>
        </p:nvGraphicFramePr>
        <p:xfrm>
          <a:off x="2278250" y="2786363"/>
          <a:ext cx="3240525" cy="144202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19"/>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160" name="Google Shape;160;p12"/>
          <p:cNvGraphicFramePr/>
          <p:nvPr/>
        </p:nvGraphicFramePr>
        <p:xfrm>
          <a:off x="5637450" y="2786363"/>
          <a:ext cx="3240525" cy="1383475"/>
        </p:xfrm>
        <a:graphic>
          <a:graphicData uri="http://schemas.openxmlformats.org/drawingml/2006/table">
            <a:tbl>
              <a:tblPr>
                <a:noFill/>
                <a:tableStyleId>{A6DC5091-38AB-4339-886A-2100D457D793}</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4</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2365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Anatomy and Physiology - The Musculoskeletal System</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First Aid Course: HLTAID011 Provide First Aid (Optional Additional Training)</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015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Recreational Group Exercise Program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3"/>
                  </a:ext>
                </a:extLst>
              </a:tr>
            </a:tbl>
          </a:graphicData>
        </a:graphic>
      </p:graphicFrame>
      <p:sp>
        <p:nvSpPr>
          <p:cNvPr id="161" name="Google Shape;161;p12"/>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3"/>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68" name="Google Shape;168;p13"/>
          <p:cNvSpPr txBox="1">
            <a:spLocks noGrp="1"/>
          </p:cNvSpPr>
          <p:nvPr>
            <p:ph type="title"/>
          </p:nvPr>
        </p:nvSpPr>
        <p:spPr>
          <a:xfrm>
            <a:off x="585275" y="1218795"/>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sp>
        <p:nvSpPr>
          <p:cNvPr id="169" name="Google Shape;169;p13"/>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SIS20122 Certificate II in Sport and Recreation</a:t>
            </a:r>
            <a:endParaRPr sz="600" b="0" i="0" u="none" strike="noStrike" cap="none">
              <a:solidFill>
                <a:srgbClr val="666666"/>
              </a:solidFill>
              <a:latin typeface="Helvetica Neue"/>
              <a:ea typeface="Helvetica Neue"/>
              <a:cs typeface="Helvetica Neue"/>
              <a:sym typeface="Helvetica Neue"/>
            </a:endParaRPr>
          </a:p>
        </p:txBody>
      </p:sp>
      <p:pic>
        <p:nvPicPr>
          <p:cNvPr id="170" name="Google Shape;170;p13"/>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171" name="Google Shape;171;p13"/>
          <p:cNvSpPr txBox="1">
            <a:spLocks noGrp="1"/>
          </p:cNvSpPr>
          <p:nvPr>
            <p:ph type="body" idx="1"/>
          </p:nvPr>
        </p:nvSpPr>
        <p:spPr>
          <a:xfrm>
            <a:off x="585275" y="1798049"/>
            <a:ext cx="3655200" cy="1547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Effective communication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Providing quality service to participants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pic>
        <p:nvPicPr>
          <p:cNvPr id="3" name="Picture 2">
            <a:extLst>
              <a:ext uri="{FF2B5EF4-FFF2-40B4-BE49-F238E27FC236}">
                <a16:creationId xmlns:a16="http://schemas.microsoft.com/office/drawing/2014/main" id="{30FBDEB5-DE80-94ED-99CD-AD659FDEA23F}"/>
              </a:ext>
            </a:extLst>
          </p:cNvPr>
          <p:cNvPicPr>
            <a:picLocks noChangeAspect="1"/>
          </p:cNvPicPr>
          <p:nvPr/>
        </p:nvPicPr>
        <p:blipFill>
          <a:blip r:embed="rId4"/>
          <a:srcRect l="9338" r="32311"/>
          <a:stretch/>
        </p:blipFill>
        <p:spPr>
          <a:xfrm>
            <a:off x="4648200" y="0"/>
            <a:ext cx="4495800" cy="51397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178" name="Google Shape;178;p14"/>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179" name="Google Shape;179;p14"/>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0" name="Google Shape;180;p14"/>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
        <p:nvSpPr>
          <p:cNvPr id="181" name="Google Shape;181;p14"/>
          <p:cNvSpPr txBox="1">
            <a:spLocks noGrp="1"/>
          </p:cNvSpPr>
          <p:nvPr>
            <p:ph type="body" idx="1"/>
          </p:nvPr>
        </p:nvSpPr>
        <p:spPr>
          <a:xfrm>
            <a:off x="546275" y="2119650"/>
            <a:ext cx="3559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pic>
        <p:nvPicPr>
          <p:cNvPr id="3" name="Picture 2">
            <a:extLst>
              <a:ext uri="{FF2B5EF4-FFF2-40B4-BE49-F238E27FC236}">
                <a16:creationId xmlns:a16="http://schemas.microsoft.com/office/drawing/2014/main" id="{9B525638-EFD2-C2BA-AAFD-EA8BB8ED5E61}"/>
              </a:ext>
            </a:extLst>
          </p:cNvPr>
          <p:cNvPicPr>
            <a:picLocks noChangeAspect="1"/>
          </p:cNvPicPr>
          <p:nvPr/>
        </p:nvPicPr>
        <p:blipFill>
          <a:blip r:embed="rId4"/>
          <a:srcRect l="12843" r="24190"/>
          <a:stretch/>
        </p:blipFill>
        <p:spPr>
          <a:xfrm>
            <a:off x="4288930" y="0"/>
            <a:ext cx="485507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187" name="Google Shape;187;p1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88" name="Google Shape;188;p15"/>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189" name="Google Shape;189;p15"/>
          <p:cNvSpPr txBox="1"/>
          <p:nvPr/>
        </p:nvSpPr>
        <p:spPr>
          <a:xfrm>
            <a:off x="5758950" y="489026"/>
            <a:ext cx="1434600" cy="732848"/>
          </a:xfrm>
          <a:prstGeom prst="rect">
            <a:avLst/>
          </a:prstGeom>
          <a:solidFill>
            <a:srgbClr val="2DAAE2"/>
          </a:solidFill>
          <a:ln>
            <a:noFill/>
          </a:ln>
        </p:spPr>
        <p:txBody>
          <a:bodyPr spcFirstLastPara="1" wrap="square" lIns="216000" tIns="180000" rIns="216000" bIns="1800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Sport and Recreation</a:t>
            </a:r>
            <a:endParaRPr sz="800" b="1" i="0" u="none" strike="noStrike" cap="none">
              <a:solidFill>
                <a:schemeClr val="lt1"/>
              </a:solidFill>
              <a:latin typeface="Helvetica Neue"/>
              <a:ea typeface="Helvetica Neue"/>
              <a:cs typeface="Helvetica Neue"/>
              <a:sym typeface="Helvetica Neue"/>
            </a:endParaRPr>
          </a:p>
        </p:txBody>
      </p:sp>
      <p:sp>
        <p:nvSpPr>
          <p:cNvPr id="190" name="Google Shape;190;p15"/>
          <p:cNvSpPr txBox="1"/>
          <p:nvPr/>
        </p:nvSpPr>
        <p:spPr>
          <a:xfrm>
            <a:off x="45720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Club Level Official*</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(e.g. Referee – paid position)</a:t>
            </a:r>
            <a:endParaRPr sz="800" b="0" i="0" u="none" strike="noStrike" cap="non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2000" y="32706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Sports Coach</a:t>
            </a:r>
            <a:endParaRPr sz="800" b="1" i="0" u="none" strike="noStrike" cap="none">
              <a:solidFill>
                <a:srgbClr val="2DAAE2"/>
              </a:solidFill>
              <a:latin typeface="Helvetica Neue"/>
              <a:ea typeface="Helvetica Neue"/>
              <a:cs typeface="Helvetica Neue"/>
              <a:sym typeface="Helvetica Neue"/>
            </a:endParaRPr>
          </a:p>
        </p:txBody>
      </p:sp>
      <p:sp>
        <p:nvSpPr>
          <p:cNvPr id="192" name="Google Shape;192;p15"/>
          <p:cNvSpPr txBox="1"/>
          <p:nvPr/>
        </p:nvSpPr>
        <p:spPr>
          <a:xfrm>
            <a:off x="4572000" y="37008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Game Development Officer</a:t>
            </a:r>
            <a:endParaRPr sz="800" b="1" i="0" u="none" strike="noStrike" cap="none">
              <a:solidFill>
                <a:srgbClr val="2DAAE2"/>
              </a:solidFill>
              <a:latin typeface="Helvetica Neue"/>
              <a:ea typeface="Helvetica Neue"/>
              <a:cs typeface="Helvetica Neue"/>
              <a:sym typeface="Helvetica Neue"/>
            </a:endParaRPr>
          </a:p>
        </p:txBody>
      </p:sp>
      <p:sp>
        <p:nvSpPr>
          <p:cNvPr id="193" name="Google Shape;193;p15"/>
          <p:cNvSpPr txBox="1"/>
          <p:nvPr/>
        </p:nvSpPr>
        <p:spPr>
          <a:xfrm>
            <a:off x="6579725" y="32709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Gym Instructor</a:t>
            </a:r>
            <a:endParaRPr sz="800" b="1" i="0" u="none" strike="noStrike" cap="none">
              <a:solidFill>
                <a:srgbClr val="2DAAE2"/>
              </a:solidFill>
              <a:latin typeface="Helvetica Neue"/>
              <a:ea typeface="Helvetica Neue"/>
              <a:cs typeface="Helvetica Neue"/>
              <a:sym typeface="Helvetica Neue"/>
            </a:endParaRPr>
          </a:p>
        </p:txBody>
      </p:sp>
      <p:sp>
        <p:nvSpPr>
          <p:cNvPr id="194" name="Google Shape;194;p15"/>
          <p:cNvSpPr txBox="1"/>
          <p:nvPr/>
        </p:nvSpPr>
        <p:spPr>
          <a:xfrm>
            <a:off x="6579725" y="37011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Group Fitness Instructor</a:t>
            </a:r>
            <a:endParaRPr sz="800" b="1" i="0" u="none" strike="noStrike" cap="none">
              <a:solidFill>
                <a:srgbClr val="2DAAE2"/>
              </a:solidFill>
              <a:latin typeface="Helvetica Neue"/>
              <a:ea typeface="Helvetica Neue"/>
              <a:cs typeface="Helvetica Neue"/>
              <a:sym typeface="Helvetica Neue"/>
            </a:endParaRPr>
          </a:p>
        </p:txBody>
      </p:sp>
      <p:cxnSp>
        <p:nvCxnSpPr>
          <p:cNvPr id="195" name="Google Shape;195;p15"/>
          <p:cNvCxnSpPr>
            <a:stCxn id="189" idx="2"/>
            <a:endCxn id="190" idx="0"/>
          </p:cNvCxnSpPr>
          <p:nvPr/>
        </p:nvCxnSpPr>
        <p:spPr>
          <a:xfrm rot="5400000">
            <a:off x="5859750" y="834274"/>
            <a:ext cx="228900" cy="1004100"/>
          </a:xfrm>
          <a:prstGeom prst="bentConnector3">
            <a:avLst>
              <a:gd name="adj1" fmla="val 49995"/>
            </a:avLst>
          </a:prstGeom>
          <a:noFill/>
          <a:ln w="9525" cap="flat" cmpd="sng">
            <a:solidFill>
              <a:srgbClr val="2DAAE2"/>
            </a:solidFill>
            <a:prstDash val="solid"/>
            <a:round/>
            <a:headEnd type="none" w="sm" len="sm"/>
            <a:tailEnd type="none" w="sm" len="sm"/>
          </a:ln>
        </p:spPr>
      </p:cxnSp>
      <p:cxnSp>
        <p:nvCxnSpPr>
          <p:cNvPr id="196" name="Google Shape;196;p15"/>
          <p:cNvCxnSpPr>
            <a:stCxn id="189" idx="2"/>
            <a:endCxn id="197" idx="0"/>
          </p:cNvCxnSpPr>
          <p:nvPr/>
        </p:nvCxnSpPr>
        <p:spPr>
          <a:xfrm rot="-5400000" flipH="1">
            <a:off x="6864000" y="834124"/>
            <a:ext cx="228900" cy="1004400"/>
          </a:xfrm>
          <a:prstGeom prst="bentConnector3">
            <a:avLst>
              <a:gd name="adj1" fmla="val 49995"/>
            </a:avLst>
          </a:prstGeom>
          <a:noFill/>
          <a:ln w="9525" cap="flat" cmpd="sng">
            <a:solidFill>
              <a:srgbClr val="2DAAE2"/>
            </a:solidFill>
            <a:prstDash val="solid"/>
            <a:round/>
            <a:headEnd type="none" w="sm" len="sm"/>
            <a:tailEnd type="none" w="sm" len="sm"/>
          </a:ln>
        </p:spPr>
      </p:cxnSp>
      <p:cxnSp>
        <p:nvCxnSpPr>
          <p:cNvPr id="198" name="Google Shape;198;p15"/>
          <p:cNvCxnSpPr>
            <a:stCxn id="199" idx="3"/>
            <a:endCxn id="193" idx="3"/>
          </p:cNvCxnSpPr>
          <p:nvPr/>
        </p:nvCxnSpPr>
        <p:spPr>
          <a:xfrm>
            <a:off x="8380113" y="2940725"/>
            <a:ext cx="600" cy="5139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200" name="Google Shape;200;p15"/>
          <p:cNvCxnSpPr>
            <a:stCxn id="199" idx="3"/>
            <a:endCxn id="194" idx="3"/>
          </p:cNvCxnSpPr>
          <p:nvPr/>
        </p:nvCxnSpPr>
        <p:spPr>
          <a:xfrm>
            <a:off x="8380113" y="2940725"/>
            <a:ext cx="600" cy="94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201" name="Google Shape;201;p15"/>
          <p:cNvCxnSpPr>
            <a:stCxn id="202" idx="1"/>
            <a:endCxn id="191" idx="1"/>
          </p:cNvCxnSpPr>
          <p:nvPr/>
        </p:nvCxnSpPr>
        <p:spPr>
          <a:xfrm>
            <a:off x="4572388" y="2940425"/>
            <a:ext cx="600" cy="513900"/>
          </a:xfrm>
          <a:prstGeom prst="bentConnector3">
            <a:avLst>
              <a:gd name="adj1" fmla="val -39752083"/>
            </a:avLst>
          </a:prstGeom>
          <a:noFill/>
          <a:ln w="9525" cap="flat" cmpd="sng">
            <a:solidFill>
              <a:srgbClr val="2DAAE2"/>
            </a:solidFill>
            <a:prstDash val="solid"/>
            <a:round/>
            <a:headEnd type="none" w="sm" len="sm"/>
            <a:tailEnd type="none" w="sm" len="sm"/>
          </a:ln>
        </p:spPr>
      </p:cxnSp>
      <p:cxnSp>
        <p:nvCxnSpPr>
          <p:cNvPr id="203" name="Google Shape;203;p15"/>
          <p:cNvCxnSpPr>
            <a:stCxn id="202" idx="1"/>
            <a:endCxn id="192" idx="1"/>
          </p:cNvCxnSpPr>
          <p:nvPr/>
        </p:nvCxnSpPr>
        <p:spPr>
          <a:xfrm>
            <a:off x="4572388" y="2940425"/>
            <a:ext cx="600" cy="944100"/>
          </a:xfrm>
          <a:prstGeom prst="bentConnector3">
            <a:avLst>
              <a:gd name="adj1" fmla="val -39752083"/>
            </a:avLst>
          </a:prstGeom>
          <a:noFill/>
          <a:ln w="9525" cap="flat" cmpd="sng">
            <a:solidFill>
              <a:srgbClr val="2DAAE2"/>
            </a:solidFill>
            <a:prstDash val="solid"/>
            <a:round/>
            <a:headEnd type="none" w="sm" len="sm"/>
            <a:tailEnd type="none" w="sm" len="sm"/>
          </a:ln>
        </p:spPr>
      </p:cxnSp>
      <p:sp>
        <p:nvSpPr>
          <p:cNvPr id="204" name="Google Shape;204;p15"/>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
        <p:nvSpPr>
          <p:cNvPr id="205" name="Google Shape;205;p15"/>
          <p:cNvSpPr txBox="1"/>
          <p:nvPr/>
        </p:nvSpPr>
        <p:spPr>
          <a:xfrm>
            <a:off x="4572600" y="2123975"/>
            <a:ext cx="3807300" cy="4866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Pathways</a:t>
            </a:r>
            <a:endParaRPr sz="800" b="1" i="0" u="none" strike="noStrike" cap="none">
              <a:solidFill>
                <a:schemeClr val="lt1"/>
              </a:solidFill>
              <a:latin typeface="Helvetica Neue"/>
              <a:ea typeface="Helvetica Neue"/>
              <a:cs typeface="Helvetica Neue"/>
              <a:sym typeface="Helvetica Neue"/>
            </a:endParaRPr>
          </a:p>
        </p:txBody>
      </p:sp>
      <p:cxnSp>
        <p:nvCxnSpPr>
          <p:cNvPr id="206" name="Google Shape;206;p15"/>
          <p:cNvCxnSpPr>
            <a:stCxn id="189" idx="2"/>
            <a:endCxn id="205" idx="0"/>
          </p:cNvCxnSpPr>
          <p:nvPr/>
        </p:nvCxnSpPr>
        <p:spPr>
          <a:xfrm>
            <a:off x="6476250" y="1221874"/>
            <a:ext cx="0" cy="902100"/>
          </a:xfrm>
          <a:prstGeom prst="straightConnector1">
            <a:avLst/>
          </a:prstGeom>
          <a:noFill/>
          <a:ln w="9525" cap="flat" cmpd="sng">
            <a:solidFill>
              <a:srgbClr val="2DAAE2"/>
            </a:solidFill>
            <a:prstDash val="solid"/>
            <a:round/>
            <a:headEnd type="none" w="sm" len="sm"/>
            <a:tailEnd type="none" w="sm" len="sm"/>
          </a:ln>
        </p:spPr>
      </p:cxnSp>
      <p:sp>
        <p:nvSpPr>
          <p:cNvPr id="202" name="Google Shape;202;p15"/>
          <p:cNvSpPr txBox="1"/>
          <p:nvPr/>
        </p:nvSpPr>
        <p:spPr>
          <a:xfrm>
            <a:off x="4572388" y="27568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Sport, Aquatics and Recreation</a:t>
            </a:r>
            <a:endParaRPr sz="800" b="1" i="0" u="none" strike="noStrike" cap="none">
              <a:solidFill>
                <a:schemeClr val="lt1"/>
              </a:solidFill>
              <a:latin typeface="Helvetica Neue"/>
              <a:ea typeface="Helvetica Neue"/>
              <a:cs typeface="Helvetica Neue"/>
              <a:sym typeface="Helvetica Neue"/>
            </a:endParaRPr>
          </a:p>
        </p:txBody>
      </p:sp>
      <p:sp>
        <p:nvSpPr>
          <p:cNvPr id="199" name="Google Shape;199;p15"/>
          <p:cNvSpPr txBox="1"/>
          <p:nvPr/>
        </p:nvSpPr>
        <p:spPr>
          <a:xfrm>
            <a:off x="6580113" y="27571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Fitness</a:t>
            </a:r>
            <a:endParaRPr sz="800" b="1" i="0" u="none" strike="noStrike" cap="none">
              <a:solidFill>
                <a:schemeClr val="lt1"/>
              </a:solidFill>
              <a:latin typeface="Helvetica Neue"/>
              <a:ea typeface="Helvetica Neue"/>
              <a:cs typeface="Helvetica Neue"/>
              <a:sym typeface="Helvetica Neue"/>
            </a:endParaRPr>
          </a:p>
        </p:txBody>
      </p:sp>
      <p:cxnSp>
        <p:nvCxnSpPr>
          <p:cNvPr id="207" name="Google Shape;207;p15"/>
          <p:cNvCxnSpPr>
            <a:stCxn id="205" idx="2"/>
            <a:endCxn id="202" idx="3"/>
          </p:cNvCxnSpPr>
          <p:nvPr/>
        </p:nvCxnSpPr>
        <p:spPr>
          <a:xfrm rot="5400000">
            <a:off x="6259350" y="2723675"/>
            <a:ext cx="330000" cy="103800"/>
          </a:xfrm>
          <a:prstGeom prst="bentConnector2">
            <a:avLst/>
          </a:prstGeom>
          <a:noFill/>
          <a:ln w="9525" cap="flat" cmpd="sng">
            <a:solidFill>
              <a:srgbClr val="2DAAE2"/>
            </a:solidFill>
            <a:prstDash val="solid"/>
            <a:round/>
            <a:headEnd type="none" w="sm" len="sm"/>
            <a:tailEnd type="none" w="sm" len="sm"/>
          </a:ln>
        </p:spPr>
      </p:cxnSp>
      <p:cxnSp>
        <p:nvCxnSpPr>
          <p:cNvPr id="208" name="Google Shape;208;p15"/>
          <p:cNvCxnSpPr>
            <a:stCxn id="205" idx="2"/>
            <a:endCxn id="199" idx="1"/>
          </p:cNvCxnSpPr>
          <p:nvPr/>
        </p:nvCxnSpPr>
        <p:spPr>
          <a:xfrm rot="-5400000" flipH="1">
            <a:off x="6363000" y="2723825"/>
            <a:ext cx="330300" cy="103800"/>
          </a:xfrm>
          <a:prstGeom prst="bentConnector2">
            <a:avLst/>
          </a:prstGeom>
          <a:noFill/>
          <a:ln w="9525" cap="flat" cmpd="sng">
            <a:solidFill>
              <a:srgbClr val="2DAAE2"/>
            </a:solidFill>
            <a:prstDash val="solid"/>
            <a:round/>
            <a:headEnd type="none" w="sm" len="sm"/>
            <a:tailEnd type="none" w="sm" len="sm"/>
          </a:ln>
        </p:spPr>
      </p:cxnSp>
      <p:sp>
        <p:nvSpPr>
          <p:cNvPr id="209" name="Google Shape;209;p15"/>
          <p:cNvSpPr txBox="1"/>
          <p:nvPr/>
        </p:nvSpPr>
        <p:spPr>
          <a:xfrm>
            <a:off x="4572000" y="41310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Recreation Officer</a:t>
            </a:r>
            <a:endParaRPr sz="800" b="1" i="0" u="none" strike="noStrike" cap="none">
              <a:solidFill>
                <a:srgbClr val="2DAAE2"/>
              </a:solidFill>
              <a:latin typeface="Helvetica Neue"/>
              <a:ea typeface="Helvetica Neue"/>
              <a:cs typeface="Helvetica Neue"/>
              <a:sym typeface="Helvetica Neue"/>
            </a:endParaRPr>
          </a:p>
        </p:txBody>
      </p:sp>
      <p:sp>
        <p:nvSpPr>
          <p:cNvPr id="210" name="Google Shape;210;p15"/>
          <p:cNvSpPr txBox="1"/>
          <p:nvPr/>
        </p:nvSpPr>
        <p:spPr>
          <a:xfrm>
            <a:off x="6579725" y="4131300"/>
            <a:ext cx="190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 When combined with individual sport’s National Officiating / Coaching Accreditation Scheme </a:t>
            </a:r>
            <a:endParaRPr sz="600" b="0" i="0" u="none" strike="noStrike" cap="none">
              <a:solidFill>
                <a:srgbClr val="66666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(NOAS/NCAS) technical requirements</a:t>
            </a:r>
            <a:endParaRPr sz="600" b="0" i="0" u="none" strike="noStrike" cap="none">
              <a:solidFill>
                <a:srgbClr val="666666"/>
              </a:solidFill>
              <a:latin typeface="Helvetica Neue"/>
              <a:ea typeface="Helvetica Neue"/>
              <a:cs typeface="Helvetica Neue"/>
              <a:sym typeface="Helvetica Neue"/>
            </a:endParaRPr>
          </a:p>
        </p:txBody>
      </p:sp>
      <p:sp>
        <p:nvSpPr>
          <p:cNvPr id="197" name="Google Shape;197;p15"/>
          <p:cNvSpPr txBox="1"/>
          <p:nvPr/>
        </p:nvSpPr>
        <p:spPr>
          <a:xfrm>
            <a:off x="65805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Club Level Coach*</a:t>
            </a:r>
            <a:endParaRPr sz="8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16"/>
          <p:cNvSpPr txBox="1">
            <a:spLocks noGrp="1"/>
          </p:cNvSpPr>
          <p:nvPr>
            <p:ph type="title" idx="4294967295"/>
          </p:nvPr>
        </p:nvSpPr>
        <p:spPr>
          <a:xfrm>
            <a:off x="1062300" y="1748175"/>
            <a:ext cx="70194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SIS20321 Certificate II in Sport Coaching</a:t>
            </a:r>
            <a:endParaRPr sz="4300" b="1">
              <a:solidFill>
                <a:schemeClr val="lt1"/>
              </a:solidFill>
            </a:endParaRPr>
          </a:p>
        </p:txBody>
      </p:sp>
      <p:pic>
        <p:nvPicPr>
          <p:cNvPr id="216" name="Google Shape;216;p16"/>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217" name="Google Shape;217;p16"/>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223" name="Google Shape;223;p17"/>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24" name="Google Shape;224;p17"/>
          <p:cNvSpPr txBox="1">
            <a:spLocks noGrp="1"/>
          </p:cNvSpPr>
          <p:nvPr>
            <p:ph type="body" idx="1"/>
          </p:nvPr>
        </p:nvSpPr>
        <p:spPr>
          <a:xfrm>
            <a:off x="317025" y="1518400"/>
            <a:ext cx="3887400" cy="29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dirty="0">
                <a:solidFill>
                  <a:schemeClr val="lt1"/>
                </a:solidFill>
                <a:latin typeface="Helvetica Neue Light"/>
                <a:ea typeface="Helvetica Neue Light"/>
                <a:cs typeface="Helvetica Neue Light"/>
                <a:sym typeface="Helvetica Neue Light"/>
              </a:rPr>
              <a:t>This qualification provides a pathway to work in assistant coaching roles working or volunteering at community-based sports clubs and organisations in the Australian sport industry.</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dirty="0">
                <a:solidFill>
                  <a:schemeClr val="lt1"/>
                </a:solidFill>
                <a:latin typeface="Helvetica Neue Light"/>
                <a:ea typeface="Helvetica Neue Light"/>
                <a:cs typeface="Helvetica Neue Light"/>
                <a:sym typeface="Helvetica Neue Light"/>
              </a:rPr>
              <a:t>Individuals with this qualification use a range of basic coaching skills to engage participants in a specific sport. They work under the supervision of a coach.</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dirty="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100" dirty="0">
              <a:solidFill>
                <a:schemeClr val="lt1"/>
              </a:solidFill>
              <a:latin typeface="Helvetica Neue Light"/>
              <a:ea typeface="Helvetica Neue Light"/>
              <a:cs typeface="Helvetica Neue Light"/>
              <a:sym typeface="Helvetica Neue Light"/>
            </a:endParaRPr>
          </a:p>
        </p:txBody>
      </p:sp>
      <p:sp>
        <p:nvSpPr>
          <p:cNvPr id="225" name="Google Shape;225;p17"/>
          <p:cNvSpPr txBox="1">
            <a:spLocks noGrp="1"/>
          </p:cNvSpPr>
          <p:nvPr>
            <p:ph type="title"/>
          </p:nvPr>
        </p:nvSpPr>
        <p:spPr>
          <a:xfrm>
            <a:off x="317025" y="508325"/>
            <a:ext cx="36852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SIS20321 Certificate II in Sport Coaching</a:t>
            </a:r>
            <a:endParaRPr sz="2400" b="1">
              <a:solidFill>
                <a:schemeClr val="lt1"/>
              </a:solidFill>
            </a:endParaRPr>
          </a:p>
        </p:txBody>
      </p:sp>
      <p:graphicFrame>
        <p:nvGraphicFramePr>
          <p:cNvPr id="226" name="Google Shape;226;p17"/>
          <p:cNvGraphicFramePr/>
          <p:nvPr>
            <p:extLst>
              <p:ext uri="{D42A27DB-BD31-4B8C-83A1-F6EECF244321}">
                <p14:modId xmlns:p14="http://schemas.microsoft.com/office/powerpoint/2010/main" val="2063603558"/>
              </p:ext>
            </p:extLst>
          </p:nvPr>
        </p:nvGraphicFramePr>
        <p:xfrm>
          <a:off x="4889025" y="830688"/>
          <a:ext cx="3949625" cy="3491399"/>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1-Year Format</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7 </a:t>
                      </a:r>
                      <a:r>
                        <a:rPr lang="en-GB" sz="900" u="none" strike="noStrike" cap="none">
                          <a:latin typeface="Helvetica Neue"/>
                          <a:ea typeface="Helvetica Neue"/>
                          <a:cs typeface="Helvetica Neue"/>
                          <a:sym typeface="Helvetica Neue"/>
                        </a:rPr>
                        <a:t>(3 Core units, 4 Elective units)</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$395.00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 First Aid $75.00)</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4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7" name="Google Shape;227;p17"/>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SIS20321 Certificate II in Sport Coaching</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33" name="Google Shape;233;p18"/>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234" name="Google Shape;234;p1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35" name="Google Shape;235;p18"/>
          <p:cNvSpPr txBox="1">
            <a:spLocks noGrp="1"/>
          </p:cNvSpPr>
          <p:nvPr>
            <p:ph type="body" idx="1"/>
          </p:nvPr>
        </p:nvSpPr>
        <p:spPr>
          <a:xfrm>
            <a:off x="4979625" y="1901975"/>
            <a:ext cx="3670500" cy="2338500"/>
          </a:xfrm>
          <a:prstGeom prst="rect">
            <a:avLst/>
          </a:prstGeom>
          <a:noFill/>
          <a:ln>
            <a:noFill/>
          </a:ln>
        </p:spPr>
        <p:txBody>
          <a:bodyPr spcFirstLastPara="1" wrap="square" lIns="91425" tIns="91425" rIns="91425" bIns="91425" anchor="t" anchorCtr="0">
            <a:noAutofit/>
          </a:bodyPr>
          <a:lstStyle/>
          <a:p>
            <a:pPr marL="457200" lvl="0" indent="-304800" algn="l" rtl="0">
              <a:lnSpc>
                <a:spcPct val="110000"/>
              </a:lnSpc>
              <a:spcBef>
                <a:spcPts val="700"/>
              </a:spcBef>
              <a:spcAft>
                <a:spcPts val="0"/>
              </a:spcAft>
              <a:buClr>
                <a:schemeClr val="lt1"/>
              </a:buClr>
              <a:buSzPts val="1200"/>
              <a:buChar char="●"/>
            </a:pPr>
            <a:r>
              <a:rPr lang="en-GB" sz="1200" dirty="0">
                <a:solidFill>
                  <a:schemeClr val="lt1"/>
                </a:solidFill>
              </a:rPr>
              <a:t>SIS20321 Certificate II in Sport Coaching (max. 4 QCE Credits)</a:t>
            </a:r>
            <a:endParaRPr sz="1200" dirty="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dirty="0">
                <a:solidFill>
                  <a:schemeClr val="lt1"/>
                </a:solidFill>
              </a:rPr>
              <a:t>The nationally recognised First Aid competency - HLTAID011 Provide First Aid</a:t>
            </a:r>
            <a:endParaRPr sz="1200" dirty="0">
              <a:solidFill>
                <a:schemeClr val="lt1"/>
              </a:solidFill>
            </a:endParaRPr>
          </a:p>
          <a:p>
            <a:pPr marL="457200" lvl="0" indent="-304800" algn="l" rtl="0">
              <a:lnSpc>
                <a:spcPct val="110000"/>
              </a:lnSpc>
              <a:spcBef>
                <a:spcPts val="1000"/>
              </a:spcBef>
              <a:spcAft>
                <a:spcPts val="0"/>
              </a:spcAft>
              <a:buClr>
                <a:schemeClr val="lt1"/>
              </a:buClr>
              <a:buSzPts val="1200"/>
              <a:buChar char="●"/>
            </a:pPr>
            <a:r>
              <a:rPr lang="en-GB" sz="1200" dirty="0">
                <a:solidFill>
                  <a:schemeClr val="lt1"/>
                </a:solidFill>
              </a:rPr>
              <a:t>Community Coaching - Essential Skills Course (non-accredited), issued by  Australian Sports Commission</a:t>
            </a:r>
            <a:endParaRPr sz="1200" dirty="0">
              <a:solidFill>
                <a:schemeClr val="lt1"/>
              </a:solidFill>
            </a:endParaRPr>
          </a:p>
          <a:p>
            <a:pPr marL="457200" lvl="0" indent="-304800" algn="l" rtl="0">
              <a:lnSpc>
                <a:spcPct val="110000"/>
              </a:lnSpc>
              <a:spcBef>
                <a:spcPts val="1000"/>
              </a:spcBef>
              <a:spcAft>
                <a:spcPts val="1000"/>
              </a:spcAft>
              <a:buClr>
                <a:schemeClr val="lt1"/>
              </a:buClr>
              <a:buSzPts val="1200"/>
              <a:buChar char="●"/>
            </a:pPr>
            <a:r>
              <a:rPr lang="en-GB" sz="1200" dirty="0">
                <a:solidFill>
                  <a:schemeClr val="lt1"/>
                </a:solidFill>
              </a:rPr>
              <a:t>Direct pathway into SIS30321 Certificate III in Fitness or SIS30122 Certificate III in Sport, Aquatics and Recreation in Year 11 and 12.</a:t>
            </a:r>
            <a:endParaRPr sz="1200" dirty="0">
              <a:solidFill>
                <a:schemeClr val="lt1"/>
              </a:solidFill>
            </a:endParaRPr>
          </a:p>
        </p:txBody>
      </p:sp>
      <p:sp>
        <p:nvSpPr>
          <p:cNvPr id="236" name="Google Shape;236;p18"/>
          <p:cNvSpPr txBox="1">
            <a:spLocks noGrp="1"/>
          </p:cNvSpPr>
          <p:nvPr>
            <p:ph type="title"/>
          </p:nvPr>
        </p:nvSpPr>
        <p:spPr>
          <a:xfrm>
            <a:off x="5092125" y="90302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238" name="Google Shape;238;p1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239" name="Google Shape;239;p18"/>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SIS20321 Certificate II in Sport Coaching</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9C66FAD1-8392-32C2-274E-3D0ACBF33B67}"/>
              </a:ext>
            </a:extLst>
          </p:cNvPr>
          <p:cNvPicPr>
            <a:picLocks noChangeAspect="1"/>
          </p:cNvPicPr>
          <p:nvPr/>
        </p:nvPicPr>
        <p:blipFill>
          <a:blip r:embed="rId5"/>
          <a:srcRect l="25150" r="10110"/>
          <a:stretch/>
        </p:blipFill>
        <p:spPr>
          <a:xfrm>
            <a:off x="0" y="0"/>
            <a:ext cx="4991667"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238475" y="2726025"/>
            <a:ext cx="1668600" cy="46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SIS20321 </a:t>
            </a:r>
            <a:endParaRPr sz="1100">
              <a:solidFill>
                <a:schemeClr val="lt1"/>
              </a:solidFill>
            </a:endParaRPr>
          </a:p>
          <a:p>
            <a:pPr marL="0" lvl="0" indent="0" algn="l" rtl="0">
              <a:lnSpc>
                <a:spcPct val="90000"/>
              </a:lnSpc>
              <a:spcBef>
                <a:spcPts val="0"/>
              </a:spcBef>
              <a:spcAft>
                <a:spcPts val="0"/>
              </a:spcAft>
              <a:buSzPts val="1100"/>
              <a:buNone/>
            </a:pPr>
            <a:r>
              <a:rPr lang="en-GB" sz="1100">
                <a:solidFill>
                  <a:schemeClr val="lt1"/>
                </a:solidFill>
              </a:rPr>
              <a:t>Certificate II in Sport Coaching</a:t>
            </a:r>
            <a:endParaRPr sz="1100">
              <a:solidFill>
                <a:schemeClr val="lt1"/>
              </a:solidFill>
            </a:endParaRPr>
          </a:p>
        </p:txBody>
      </p:sp>
      <p:pic>
        <p:nvPicPr>
          <p:cNvPr id="245" name="Google Shape;245;p19"/>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246" name="Google Shape;246;p19"/>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SIS20321 Certificate II in Sport Coaching</a:t>
            </a:r>
            <a:endParaRPr sz="600" b="0" i="0" u="none" strike="noStrike" cap="none">
              <a:solidFill>
                <a:srgbClr val="EFEFEF"/>
              </a:solidFill>
              <a:latin typeface="Helvetica Neue"/>
              <a:ea typeface="Helvetica Neue"/>
              <a:cs typeface="Helvetica Neue"/>
              <a:sym typeface="Helvetica Neue"/>
            </a:endParaRPr>
          </a:p>
        </p:txBody>
      </p:sp>
      <p:graphicFrame>
        <p:nvGraphicFramePr>
          <p:cNvPr id="247" name="Google Shape;247;p19"/>
          <p:cNvGraphicFramePr/>
          <p:nvPr/>
        </p:nvGraphicFramePr>
        <p:xfrm>
          <a:off x="5652225" y="2786363"/>
          <a:ext cx="3240525" cy="1306470"/>
        </p:xfrm>
        <a:graphic>
          <a:graphicData uri="http://schemas.openxmlformats.org/drawingml/2006/table">
            <a:tbl>
              <a:tblPr>
                <a:noFill/>
                <a:tableStyleId>{A6DC5091-38AB-4339-886A-2100D457D793}</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a:t>
                      </a:r>
                      <a:r>
                        <a:rPr lang="en-GB" sz="700" b="1">
                          <a:solidFill>
                            <a:srgbClr val="2DAAE2"/>
                          </a:solidFill>
                          <a:latin typeface="Helvetica Neue"/>
                          <a:ea typeface="Helvetica Neue"/>
                          <a:cs typeface="Helvetica Neue"/>
                          <a:sym typeface="Helvetica Neue"/>
                        </a:rPr>
                        <a:t>4</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962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Sport-specific Coaching Sessions</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First Aid Course: HLTAID011 </a:t>
                      </a:r>
                      <a:r>
                        <a:rPr lang="en-GB" sz="700" u="none" strike="noStrike" cap="none">
                          <a:solidFill>
                            <a:srgbClr val="434343"/>
                          </a:solidFill>
                          <a:latin typeface="Helvetica Neue"/>
                          <a:ea typeface="Helvetica Neue"/>
                          <a:cs typeface="Helvetica Neue"/>
                          <a:sym typeface="Helvetica Neue"/>
                        </a:rPr>
                        <a:t>Provide First Aid</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1"/>
                  </a:ext>
                </a:extLst>
              </a:tr>
              <a:tr h="2678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312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Sport-specific </a:t>
                      </a:r>
                      <a:r>
                        <a:rPr lang="en-GB" sz="700" u="none" strike="noStrike" cap="none">
                          <a:solidFill>
                            <a:srgbClr val="434343"/>
                          </a:solidFill>
                          <a:latin typeface="Helvetica Neue"/>
                          <a:ea typeface="Helvetica Neue"/>
                          <a:cs typeface="Helvetica Neue"/>
                          <a:sym typeface="Helvetica Neue"/>
                        </a:rPr>
                        <a:t>Coaching Program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19"/>
                      </a:srgbClr>
                    </a:solidFill>
                  </a:tcPr>
                </a:tc>
                <a:extLst>
                  <a:ext uri="{0D108BD9-81ED-4DB2-BD59-A6C34878D82A}">
                    <a16:rowId xmlns:a16="http://schemas.microsoft.com/office/drawing/2014/main" val="10003"/>
                  </a:ext>
                </a:extLst>
              </a:tr>
            </a:tbl>
          </a:graphicData>
        </a:graphic>
      </p:graphicFrame>
      <p:sp>
        <p:nvSpPr>
          <p:cNvPr id="248" name="Google Shape;248;p19"/>
          <p:cNvSpPr txBox="1"/>
          <p:nvPr/>
        </p:nvSpPr>
        <p:spPr>
          <a:xfrm>
            <a:off x="223000" y="1911450"/>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249" name="Google Shape;249;p19"/>
          <p:cNvGraphicFramePr/>
          <p:nvPr/>
        </p:nvGraphicFramePr>
        <p:xfrm>
          <a:off x="2278250" y="847063"/>
          <a:ext cx="3240525" cy="147816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250" name="Google Shape;250;p19"/>
          <p:cNvGraphicFramePr/>
          <p:nvPr/>
        </p:nvGraphicFramePr>
        <p:xfrm>
          <a:off x="2278250" y="2786363"/>
          <a:ext cx="3240525" cy="144202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251" name="Google Shape;251;p19"/>
          <p:cNvGraphicFramePr/>
          <p:nvPr/>
        </p:nvGraphicFramePr>
        <p:xfrm>
          <a:off x="5652225" y="847063"/>
          <a:ext cx="3240525" cy="1584840"/>
        </p:xfrm>
        <a:graphic>
          <a:graphicData uri="http://schemas.openxmlformats.org/drawingml/2006/table">
            <a:tbl>
              <a:tblPr>
                <a:noFill/>
                <a:tableStyleId>{A6DC5091-38AB-4339-886A-2100D457D793}</a:tableStyleId>
              </a:tblPr>
              <a:tblGrid>
                <a:gridCol w="554725">
                  <a:extLst>
                    <a:ext uri="{9D8B030D-6E8A-4147-A177-3AD203B41FA5}">
                      <a16:colId xmlns:a16="http://schemas.microsoft.com/office/drawing/2014/main" val="20000"/>
                    </a:ext>
                  </a:extLst>
                </a:gridCol>
                <a:gridCol w="2685800">
                  <a:extLst>
                    <a:ext uri="{9D8B030D-6E8A-4147-A177-3AD203B41FA5}">
                      <a16:colId xmlns:a16="http://schemas.microsoft.com/office/drawing/2014/main" val="20001"/>
                    </a:ext>
                  </a:extLst>
                </a:gridCol>
              </a:tblGrid>
              <a:tr h="2895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Working in the SFR Industry - </a:t>
                      </a:r>
                      <a:r>
                        <a:rPr lang="en-GB" sz="700">
                          <a:solidFill>
                            <a:srgbClr val="434343"/>
                          </a:solidFill>
                          <a:latin typeface="Helvetica Neue"/>
                          <a:ea typeface="Helvetica Neue"/>
                          <a:cs typeface="Helvetica Neue"/>
                          <a:sym typeface="Helvetica Neue"/>
                        </a:rPr>
                        <a:t>Coaching Foundation Level Participants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2798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Plan and Deliver Group Conditioning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Plan and Deliver a One-on</a:t>
                      </a:r>
                      <a:r>
                        <a:rPr lang="en-GB" sz="700">
                          <a:solidFill>
                            <a:srgbClr val="434343"/>
                          </a:solidFill>
                          <a:latin typeface="Helvetica Neue"/>
                          <a:ea typeface="Helvetica Neue"/>
                          <a:cs typeface="Helvetica Neue"/>
                          <a:sym typeface="Helvetica Neue"/>
                        </a:rPr>
                        <a:t>-one </a:t>
                      </a:r>
                      <a:r>
                        <a:rPr lang="en-GB" sz="700" u="none" strike="noStrike" cap="none">
                          <a:solidFill>
                            <a:srgbClr val="434343"/>
                          </a:solidFill>
                          <a:latin typeface="Helvetica Neue"/>
                          <a:ea typeface="Helvetica Neue"/>
                          <a:cs typeface="Helvetica Neue"/>
                          <a:sym typeface="Helvetica Neue"/>
                        </a:rPr>
                        <a:t>Cardio Program</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2"/>
          <p:cNvSpPr txBox="1">
            <a:spLocks noGrp="1"/>
          </p:cNvSpPr>
          <p:nvPr>
            <p:ph type="subTitle" idx="1"/>
          </p:nvPr>
        </p:nvSpPr>
        <p:spPr>
          <a:xfrm>
            <a:off x="1870800" y="1577525"/>
            <a:ext cx="5402400" cy="152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marL="0" lvl="0" indent="0" algn="ctr" rtl="0">
              <a:lnSpc>
                <a:spcPct val="115000"/>
              </a:lnSpc>
              <a:spcBef>
                <a:spcPts val="0"/>
              </a:spcBef>
              <a:spcAft>
                <a:spcPts val="0"/>
              </a:spcAft>
              <a:buSzPts val="197"/>
              <a:buNone/>
            </a:pP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1" i="0" u="none" strike="noStrike" cap="none">
                <a:solidFill>
                  <a:srgbClr val="1D488A"/>
                </a:solidFill>
                <a:latin typeface="Helvetica Neue"/>
                <a:ea typeface="Helvetica Neue"/>
                <a:cs typeface="Helvetica Neue"/>
                <a:sym typeface="Helvetica Neue"/>
              </a:rPr>
              <a:t>THE BINNACLE MISSION</a:t>
            </a:r>
            <a:endParaRPr sz="1000" b="1"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58" name="Google Shape;258;p20"/>
          <p:cNvSpPr txBox="1">
            <a:spLocks noGrp="1"/>
          </p:cNvSpPr>
          <p:nvPr>
            <p:ph type="title"/>
          </p:nvPr>
        </p:nvSpPr>
        <p:spPr>
          <a:xfrm>
            <a:off x="585275" y="139215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259" name="Google Shape;259;p2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260" name="Google Shape;260;p20"/>
          <p:cNvSpPr txBox="1">
            <a:spLocks noGrp="1"/>
          </p:cNvSpPr>
          <p:nvPr>
            <p:ph type="body" idx="1"/>
          </p:nvPr>
        </p:nvSpPr>
        <p:spPr>
          <a:xfrm>
            <a:off x="585275" y="1958550"/>
            <a:ext cx="3655200" cy="1226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Planning coaching sessions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foundation level participants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Officiating games and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Work Safely in the Sport, Fitness and Recreation Industry</a:t>
            </a:r>
            <a:endParaRPr sz="1200">
              <a:solidFill>
                <a:schemeClr val="lt1"/>
              </a:solidFill>
            </a:endParaRPr>
          </a:p>
        </p:txBody>
      </p:sp>
      <p:sp>
        <p:nvSpPr>
          <p:cNvPr id="261" name="Google Shape;261;p20"/>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SIS20321 Certificate II in Sport Coaching</a:t>
            </a:r>
            <a:endParaRPr sz="600" b="0" i="0" u="none" strike="noStrike" cap="none">
              <a:solidFill>
                <a:srgbClr val="666666"/>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A0CAAB4C-E674-4D76-C469-3D3E047DDB29}"/>
              </a:ext>
            </a:extLst>
          </p:cNvPr>
          <p:cNvPicPr>
            <a:picLocks noChangeAspect="1"/>
          </p:cNvPicPr>
          <p:nvPr/>
        </p:nvPicPr>
        <p:blipFill>
          <a:blip r:embed="rId4"/>
          <a:srcRect l="17014" r="25111"/>
          <a:stretch/>
        </p:blipFill>
        <p:spPr>
          <a:xfrm>
            <a:off x="4681655" y="0"/>
            <a:ext cx="4462345"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268" name="Google Shape;268;p21"/>
          <p:cNvSpPr txBox="1">
            <a:spLocks noGrp="1"/>
          </p:cNvSpPr>
          <p:nvPr>
            <p:ph type="body" idx="1"/>
          </p:nvPr>
        </p:nvSpPr>
        <p:spPr>
          <a:xfrm>
            <a:off x="614400" y="2119650"/>
            <a:ext cx="32709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
        <p:nvSpPr>
          <p:cNvPr id="269" name="Google Shape;269;p21"/>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270" name="Google Shape;270;p21"/>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71" name="Google Shape;271;p21"/>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SIS20321 Certificate II in Sport Coaching</a:t>
            </a:r>
            <a:endParaRPr sz="600" b="0" i="0" u="none" strike="noStrike" cap="none">
              <a:solidFill>
                <a:srgbClr val="666666"/>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D503CD89-53F2-5556-B915-40A065841301}"/>
              </a:ext>
            </a:extLst>
          </p:cNvPr>
          <p:cNvPicPr>
            <a:picLocks noChangeAspect="1"/>
          </p:cNvPicPr>
          <p:nvPr/>
        </p:nvPicPr>
        <p:blipFill>
          <a:blip r:embed="rId4"/>
          <a:srcRect l="7318" r="31070"/>
          <a:stretch/>
        </p:blipFill>
        <p:spPr>
          <a:xfrm>
            <a:off x="4393409" y="0"/>
            <a:ext cx="4750591"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77" name="Google Shape;277;p22"/>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278" name="Google Shape;278;p22"/>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279" name="Google Shape;279;p22"/>
          <p:cNvSpPr txBox="1"/>
          <p:nvPr/>
        </p:nvSpPr>
        <p:spPr>
          <a:xfrm>
            <a:off x="5758950" y="550500"/>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 in Sport Coaching</a:t>
            </a:r>
            <a:endParaRPr sz="800" b="1" i="0" u="none" strike="noStrike" cap="none">
              <a:solidFill>
                <a:schemeClr val="lt1"/>
              </a:solidFill>
              <a:latin typeface="Helvetica Neue"/>
              <a:ea typeface="Helvetica Neue"/>
              <a:cs typeface="Helvetica Neue"/>
              <a:sym typeface="Helvetica Neue"/>
            </a:endParaRPr>
          </a:p>
        </p:txBody>
      </p:sp>
      <p:sp>
        <p:nvSpPr>
          <p:cNvPr id="280" name="Google Shape;280;p22"/>
          <p:cNvSpPr txBox="1"/>
          <p:nvPr/>
        </p:nvSpPr>
        <p:spPr>
          <a:xfrm>
            <a:off x="4572000" y="1450750"/>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Assistant Coach</a:t>
            </a:r>
            <a:endParaRPr sz="800" b="1" i="0" u="none" strike="noStrike" cap="none">
              <a:solidFill>
                <a:schemeClr val="lt1"/>
              </a:solidFill>
              <a:latin typeface="Helvetica Neue"/>
              <a:ea typeface="Helvetica Neue"/>
              <a:cs typeface="Helvetica Neue"/>
              <a:sym typeface="Helvetica Neue"/>
            </a:endParaRPr>
          </a:p>
        </p:txBody>
      </p:sp>
      <p:sp>
        <p:nvSpPr>
          <p:cNvPr id="281" name="Google Shape;281;p22"/>
          <p:cNvSpPr txBox="1"/>
          <p:nvPr/>
        </p:nvSpPr>
        <p:spPr>
          <a:xfrm>
            <a:off x="6579713" y="1450750"/>
            <a:ext cx="18000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Club Level Coach or Official*</a:t>
            </a:r>
            <a:endParaRPr sz="700" b="0" i="0" u="none" strike="noStrike" cap="none">
              <a:solidFill>
                <a:schemeClr val="lt1"/>
              </a:solidFill>
              <a:latin typeface="Helvetica Neue"/>
              <a:ea typeface="Helvetica Neue"/>
              <a:cs typeface="Helvetica Neue"/>
              <a:sym typeface="Helvetica Neue"/>
            </a:endParaRPr>
          </a:p>
        </p:txBody>
      </p:sp>
      <p:sp>
        <p:nvSpPr>
          <p:cNvPr id="282" name="Google Shape;282;p22"/>
          <p:cNvSpPr txBox="1"/>
          <p:nvPr/>
        </p:nvSpPr>
        <p:spPr>
          <a:xfrm>
            <a:off x="4572000" y="32706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Sports Coach</a:t>
            </a:r>
            <a:endParaRPr sz="800" b="1" i="0" u="none" strike="noStrike" cap="none">
              <a:solidFill>
                <a:srgbClr val="2DAAE2"/>
              </a:solidFill>
              <a:latin typeface="Helvetica Neue"/>
              <a:ea typeface="Helvetica Neue"/>
              <a:cs typeface="Helvetica Neue"/>
              <a:sym typeface="Helvetica Neue"/>
            </a:endParaRPr>
          </a:p>
        </p:txBody>
      </p:sp>
      <p:sp>
        <p:nvSpPr>
          <p:cNvPr id="283" name="Google Shape;283;p22"/>
          <p:cNvSpPr txBox="1"/>
          <p:nvPr/>
        </p:nvSpPr>
        <p:spPr>
          <a:xfrm>
            <a:off x="4572000" y="37008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Game Development Officer</a:t>
            </a:r>
            <a:endParaRPr sz="800" b="1" i="0" u="none" strike="noStrike" cap="none">
              <a:solidFill>
                <a:srgbClr val="2DAAE2"/>
              </a:solidFill>
              <a:latin typeface="Helvetica Neue"/>
              <a:ea typeface="Helvetica Neue"/>
              <a:cs typeface="Helvetica Neue"/>
              <a:sym typeface="Helvetica Neue"/>
            </a:endParaRPr>
          </a:p>
        </p:txBody>
      </p:sp>
      <p:sp>
        <p:nvSpPr>
          <p:cNvPr id="284" name="Google Shape;284;p22"/>
          <p:cNvSpPr txBox="1"/>
          <p:nvPr/>
        </p:nvSpPr>
        <p:spPr>
          <a:xfrm>
            <a:off x="6579725" y="32709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Gym Instructor</a:t>
            </a:r>
            <a:endParaRPr sz="800" b="1" i="0" u="none" strike="noStrike" cap="none">
              <a:solidFill>
                <a:srgbClr val="2DAAE2"/>
              </a:solidFill>
              <a:latin typeface="Helvetica Neue"/>
              <a:ea typeface="Helvetica Neue"/>
              <a:cs typeface="Helvetica Neue"/>
              <a:sym typeface="Helvetica Neue"/>
            </a:endParaRPr>
          </a:p>
        </p:txBody>
      </p:sp>
      <p:sp>
        <p:nvSpPr>
          <p:cNvPr id="285" name="Google Shape;285;p22"/>
          <p:cNvSpPr txBox="1"/>
          <p:nvPr/>
        </p:nvSpPr>
        <p:spPr>
          <a:xfrm>
            <a:off x="6579725" y="37011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Group Fitness Instructor</a:t>
            </a:r>
            <a:endParaRPr sz="800" b="1" i="0" u="none" strike="noStrike" cap="none">
              <a:solidFill>
                <a:srgbClr val="2DAAE2"/>
              </a:solidFill>
              <a:latin typeface="Helvetica Neue"/>
              <a:ea typeface="Helvetica Neue"/>
              <a:cs typeface="Helvetica Neue"/>
              <a:sym typeface="Helvetica Neue"/>
            </a:endParaRPr>
          </a:p>
        </p:txBody>
      </p:sp>
      <p:cxnSp>
        <p:nvCxnSpPr>
          <p:cNvPr id="286" name="Google Shape;286;p22"/>
          <p:cNvCxnSpPr>
            <a:stCxn id="279" idx="2"/>
            <a:endCxn id="280" idx="0"/>
          </p:cNvCxnSpPr>
          <p:nvPr/>
        </p:nvCxnSpPr>
        <p:spPr>
          <a:xfrm rot="5400000">
            <a:off x="5829000" y="803550"/>
            <a:ext cx="290400" cy="10041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287" name="Google Shape;287;p22"/>
          <p:cNvCxnSpPr>
            <a:stCxn id="279" idx="2"/>
            <a:endCxn id="281" idx="0"/>
          </p:cNvCxnSpPr>
          <p:nvPr/>
        </p:nvCxnSpPr>
        <p:spPr>
          <a:xfrm rot="-5400000" flipH="1">
            <a:off x="6832800" y="803850"/>
            <a:ext cx="290400" cy="10035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288" name="Google Shape;288;p22"/>
          <p:cNvCxnSpPr>
            <a:stCxn id="289" idx="3"/>
            <a:endCxn id="284" idx="3"/>
          </p:cNvCxnSpPr>
          <p:nvPr/>
        </p:nvCxnSpPr>
        <p:spPr>
          <a:xfrm>
            <a:off x="8380113" y="2940725"/>
            <a:ext cx="600" cy="5139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290" name="Google Shape;290;p22"/>
          <p:cNvCxnSpPr>
            <a:stCxn id="289" idx="3"/>
            <a:endCxn id="285" idx="3"/>
          </p:cNvCxnSpPr>
          <p:nvPr/>
        </p:nvCxnSpPr>
        <p:spPr>
          <a:xfrm>
            <a:off x="8380113" y="2940725"/>
            <a:ext cx="600" cy="94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291" name="Google Shape;291;p22"/>
          <p:cNvCxnSpPr>
            <a:stCxn id="292" idx="1"/>
            <a:endCxn id="282" idx="1"/>
          </p:cNvCxnSpPr>
          <p:nvPr/>
        </p:nvCxnSpPr>
        <p:spPr>
          <a:xfrm>
            <a:off x="4572388" y="2940425"/>
            <a:ext cx="600" cy="513900"/>
          </a:xfrm>
          <a:prstGeom prst="bentConnector3">
            <a:avLst>
              <a:gd name="adj1" fmla="val -39752083"/>
            </a:avLst>
          </a:prstGeom>
          <a:noFill/>
          <a:ln w="9525" cap="flat" cmpd="sng">
            <a:solidFill>
              <a:srgbClr val="2DAAE2"/>
            </a:solidFill>
            <a:prstDash val="solid"/>
            <a:round/>
            <a:headEnd type="none" w="sm" len="sm"/>
            <a:tailEnd type="none" w="sm" len="sm"/>
          </a:ln>
        </p:spPr>
      </p:cxnSp>
      <p:cxnSp>
        <p:nvCxnSpPr>
          <p:cNvPr id="293" name="Google Shape;293;p22"/>
          <p:cNvCxnSpPr>
            <a:stCxn id="292" idx="1"/>
            <a:endCxn id="283" idx="1"/>
          </p:cNvCxnSpPr>
          <p:nvPr/>
        </p:nvCxnSpPr>
        <p:spPr>
          <a:xfrm>
            <a:off x="4572388" y="2940425"/>
            <a:ext cx="600" cy="944100"/>
          </a:xfrm>
          <a:prstGeom prst="bentConnector3">
            <a:avLst>
              <a:gd name="adj1" fmla="val -39752083"/>
            </a:avLst>
          </a:prstGeom>
          <a:noFill/>
          <a:ln w="9525" cap="flat" cmpd="sng">
            <a:solidFill>
              <a:srgbClr val="2DAAE2"/>
            </a:solidFill>
            <a:prstDash val="solid"/>
            <a:round/>
            <a:headEnd type="none" w="sm" len="sm"/>
            <a:tailEnd type="none" w="sm" len="sm"/>
          </a:ln>
        </p:spPr>
      </p:cxnSp>
      <p:sp>
        <p:nvSpPr>
          <p:cNvPr id="294" name="Google Shape;294;p22"/>
          <p:cNvSpPr txBox="1"/>
          <p:nvPr/>
        </p:nvSpPr>
        <p:spPr>
          <a:xfrm>
            <a:off x="4572600" y="2123975"/>
            <a:ext cx="3807300" cy="4866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Pathways</a:t>
            </a:r>
            <a:endParaRPr sz="800" b="1" i="0" u="none" strike="noStrike" cap="none">
              <a:solidFill>
                <a:schemeClr val="lt1"/>
              </a:solidFill>
              <a:latin typeface="Helvetica Neue"/>
              <a:ea typeface="Helvetica Neue"/>
              <a:cs typeface="Helvetica Neue"/>
              <a:sym typeface="Helvetica Neue"/>
            </a:endParaRPr>
          </a:p>
        </p:txBody>
      </p:sp>
      <p:cxnSp>
        <p:nvCxnSpPr>
          <p:cNvPr id="295" name="Google Shape;295;p22"/>
          <p:cNvCxnSpPr>
            <a:stCxn id="279" idx="2"/>
            <a:endCxn id="294" idx="0"/>
          </p:cNvCxnSpPr>
          <p:nvPr/>
        </p:nvCxnSpPr>
        <p:spPr>
          <a:xfrm>
            <a:off x="6476250" y="1160400"/>
            <a:ext cx="0" cy="963600"/>
          </a:xfrm>
          <a:prstGeom prst="straightConnector1">
            <a:avLst/>
          </a:prstGeom>
          <a:noFill/>
          <a:ln w="9525" cap="flat" cmpd="sng">
            <a:solidFill>
              <a:srgbClr val="2DAAE2"/>
            </a:solidFill>
            <a:prstDash val="solid"/>
            <a:round/>
            <a:headEnd type="none" w="sm" len="sm"/>
            <a:tailEnd type="none" w="sm" len="sm"/>
          </a:ln>
        </p:spPr>
      </p:cxnSp>
      <p:sp>
        <p:nvSpPr>
          <p:cNvPr id="292" name="Google Shape;292;p22"/>
          <p:cNvSpPr txBox="1"/>
          <p:nvPr/>
        </p:nvSpPr>
        <p:spPr>
          <a:xfrm>
            <a:off x="4572388" y="27568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Sport, Aquatics and Recreation</a:t>
            </a:r>
            <a:endParaRPr sz="800" b="1" i="0" u="none" strike="noStrike" cap="none">
              <a:solidFill>
                <a:schemeClr val="lt1"/>
              </a:solidFill>
              <a:latin typeface="Helvetica Neue"/>
              <a:ea typeface="Helvetica Neue"/>
              <a:cs typeface="Helvetica Neue"/>
              <a:sym typeface="Helvetica Neue"/>
            </a:endParaRPr>
          </a:p>
        </p:txBody>
      </p:sp>
      <p:sp>
        <p:nvSpPr>
          <p:cNvPr id="289" name="Google Shape;289;p22"/>
          <p:cNvSpPr txBox="1"/>
          <p:nvPr/>
        </p:nvSpPr>
        <p:spPr>
          <a:xfrm>
            <a:off x="6580113" y="2757125"/>
            <a:ext cx="1800000" cy="3672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Fitness</a:t>
            </a:r>
            <a:endParaRPr sz="800" b="1" i="0" u="none" strike="noStrike" cap="none">
              <a:solidFill>
                <a:schemeClr val="lt1"/>
              </a:solidFill>
              <a:latin typeface="Helvetica Neue"/>
              <a:ea typeface="Helvetica Neue"/>
              <a:cs typeface="Helvetica Neue"/>
              <a:sym typeface="Helvetica Neue"/>
            </a:endParaRPr>
          </a:p>
        </p:txBody>
      </p:sp>
      <p:cxnSp>
        <p:nvCxnSpPr>
          <p:cNvPr id="296" name="Google Shape;296;p22"/>
          <p:cNvCxnSpPr>
            <a:stCxn id="294" idx="2"/>
            <a:endCxn id="292" idx="3"/>
          </p:cNvCxnSpPr>
          <p:nvPr/>
        </p:nvCxnSpPr>
        <p:spPr>
          <a:xfrm rot="5400000">
            <a:off x="6259350" y="2723675"/>
            <a:ext cx="330000" cy="103800"/>
          </a:xfrm>
          <a:prstGeom prst="bentConnector2">
            <a:avLst/>
          </a:prstGeom>
          <a:noFill/>
          <a:ln w="9525" cap="flat" cmpd="sng">
            <a:solidFill>
              <a:srgbClr val="2DAAE2"/>
            </a:solidFill>
            <a:prstDash val="solid"/>
            <a:round/>
            <a:headEnd type="none" w="sm" len="sm"/>
            <a:tailEnd type="none" w="sm" len="sm"/>
          </a:ln>
        </p:spPr>
      </p:cxnSp>
      <p:cxnSp>
        <p:nvCxnSpPr>
          <p:cNvPr id="297" name="Google Shape;297;p22"/>
          <p:cNvCxnSpPr>
            <a:stCxn id="294" idx="2"/>
            <a:endCxn id="289" idx="1"/>
          </p:cNvCxnSpPr>
          <p:nvPr/>
        </p:nvCxnSpPr>
        <p:spPr>
          <a:xfrm rot="-5400000" flipH="1">
            <a:off x="6363000" y="2723825"/>
            <a:ext cx="330300" cy="103800"/>
          </a:xfrm>
          <a:prstGeom prst="bentConnector2">
            <a:avLst/>
          </a:prstGeom>
          <a:noFill/>
          <a:ln w="9525" cap="flat" cmpd="sng">
            <a:solidFill>
              <a:srgbClr val="2DAAE2"/>
            </a:solidFill>
            <a:prstDash val="solid"/>
            <a:round/>
            <a:headEnd type="none" w="sm" len="sm"/>
            <a:tailEnd type="none" w="sm" len="sm"/>
          </a:ln>
        </p:spPr>
      </p:cxnSp>
      <p:sp>
        <p:nvSpPr>
          <p:cNvPr id="298" name="Google Shape;298;p22"/>
          <p:cNvSpPr txBox="1"/>
          <p:nvPr/>
        </p:nvSpPr>
        <p:spPr>
          <a:xfrm>
            <a:off x="4572000" y="4131000"/>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Recreation Officer</a:t>
            </a:r>
            <a:endParaRPr sz="800" b="1" i="0" u="none" strike="noStrike" cap="none">
              <a:solidFill>
                <a:srgbClr val="2DAAE2"/>
              </a:solidFill>
              <a:latin typeface="Helvetica Neue"/>
              <a:ea typeface="Helvetica Neue"/>
              <a:cs typeface="Helvetica Neue"/>
              <a:sym typeface="Helvetica Neue"/>
            </a:endParaRPr>
          </a:p>
        </p:txBody>
      </p:sp>
      <p:sp>
        <p:nvSpPr>
          <p:cNvPr id="299" name="Google Shape;299;p22"/>
          <p:cNvSpPr txBox="1"/>
          <p:nvPr/>
        </p:nvSpPr>
        <p:spPr>
          <a:xfrm>
            <a:off x="6579725" y="4131300"/>
            <a:ext cx="190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 When combined with individual sport’s National Officiating / Coaching Accreditation Scheme </a:t>
            </a:r>
            <a:endParaRPr sz="600" b="0" i="0" u="none" strike="noStrike" cap="none">
              <a:solidFill>
                <a:srgbClr val="66666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(NOAS/NCAS) technical requirements</a:t>
            </a:r>
            <a:endParaRPr sz="600" b="0" i="0" u="none" strike="noStrike" cap="none">
              <a:solidFill>
                <a:srgbClr val="666666"/>
              </a:solidFill>
              <a:latin typeface="Helvetica Neue"/>
              <a:ea typeface="Helvetica Neue"/>
              <a:cs typeface="Helvetica Neue"/>
              <a:sym typeface="Helvetica Neue"/>
            </a:endParaRPr>
          </a:p>
        </p:txBody>
      </p:sp>
      <p:sp>
        <p:nvSpPr>
          <p:cNvPr id="300" name="Google Shape;300;p22"/>
          <p:cNvSpPr txBox="1"/>
          <p:nvPr/>
        </p:nvSpPr>
        <p:spPr>
          <a:xfrm>
            <a:off x="6971168" y="238425"/>
            <a:ext cx="19068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SIS20321 Certificate II in Sport Coaching</a:t>
            </a:r>
            <a:endParaRPr sz="600" b="0" i="0" u="none" strike="noStrike" cap="none">
              <a:solidFill>
                <a:srgbClr val="999999"/>
              </a:solidFill>
              <a:latin typeface="Helvetica Neue"/>
              <a:ea typeface="Helvetica Neue"/>
              <a:cs typeface="Helvetica Neue"/>
              <a:sym typeface="Helvetica Neue"/>
            </a:endParaRPr>
          </a:p>
        </p:txBody>
      </p:sp>
      <p:cxnSp>
        <p:nvCxnSpPr>
          <p:cNvPr id="301" name="Google Shape;301;p22"/>
          <p:cNvCxnSpPr>
            <a:stCxn id="298" idx="1"/>
            <a:endCxn id="292" idx="1"/>
          </p:cNvCxnSpPr>
          <p:nvPr/>
        </p:nvCxnSpPr>
        <p:spPr>
          <a:xfrm rot="10800000" flipH="1">
            <a:off x="4572000" y="2940300"/>
            <a:ext cx="600" cy="1374300"/>
          </a:xfrm>
          <a:prstGeom prst="bentConnector3">
            <a:avLst>
              <a:gd name="adj1" fmla="val -39687500"/>
            </a:avLst>
          </a:prstGeom>
          <a:noFill/>
          <a:ln w="9525" cap="flat" cmpd="sng">
            <a:solidFill>
              <a:srgbClr val="2DAAE2"/>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23"/>
          <p:cNvSpPr txBox="1">
            <a:spLocks noGrp="1"/>
          </p:cNvSpPr>
          <p:nvPr>
            <p:ph type="title" idx="4294967295"/>
          </p:nvPr>
        </p:nvSpPr>
        <p:spPr>
          <a:xfrm>
            <a:off x="410850" y="1372463"/>
            <a:ext cx="8322300" cy="217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SIS30321 Certificate III in Fitness + SIS20122 Certificate II in Sport and Recreation</a:t>
            </a:r>
            <a:endParaRPr sz="4300" b="1">
              <a:solidFill>
                <a:schemeClr val="lt1"/>
              </a:solidFill>
            </a:endParaRPr>
          </a:p>
        </p:txBody>
      </p:sp>
      <p:pic>
        <p:nvPicPr>
          <p:cNvPr id="307" name="Google Shape;307;p23"/>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308" name="Google Shape;308;p23"/>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4" name="Google Shape;314;p24"/>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5" name="Google Shape;315;p24"/>
          <p:cNvSpPr txBox="1">
            <a:spLocks noGrp="1"/>
          </p:cNvSpPr>
          <p:nvPr>
            <p:ph type="title"/>
          </p:nvPr>
        </p:nvSpPr>
        <p:spPr>
          <a:xfrm>
            <a:off x="317025" y="500650"/>
            <a:ext cx="3685200" cy="96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900" b="1">
                <a:solidFill>
                  <a:schemeClr val="lt1"/>
                </a:solidFill>
              </a:rPr>
              <a:t>SIS30321 Certificate III in Fitness + SIS20122 Certificate II in Sport and Recreation</a:t>
            </a:r>
            <a:endParaRPr sz="1900" b="1">
              <a:solidFill>
                <a:schemeClr val="lt1"/>
              </a:solidFill>
            </a:endParaRPr>
          </a:p>
        </p:txBody>
      </p:sp>
      <p:graphicFrame>
        <p:nvGraphicFramePr>
          <p:cNvPr id="316" name="Google Shape;316;p24"/>
          <p:cNvGraphicFramePr/>
          <p:nvPr>
            <p:extLst>
              <p:ext uri="{D42A27DB-BD31-4B8C-83A1-F6EECF244321}">
                <p14:modId xmlns:p14="http://schemas.microsoft.com/office/powerpoint/2010/main" val="2872419927"/>
              </p:ext>
            </p:extLst>
          </p:nvPr>
        </p:nvGraphicFramePr>
        <p:xfrm>
          <a:off x="4877350" y="656298"/>
          <a:ext cx="3949625" cy="3856919"/>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Standalone Qualification -15 Units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Dual Qualification - Additional 4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$495.00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a:t>
                      </a:r>
                      <a:r>
                        <a:rPr lang="en-GB" sz="900" u="none" strike="noStrike" cap="none" dirty="0">
                          <a:latin typeface="Helvetica Neue"/>
                          <a:ea typeface="Helvetica Neue"/>
                          <a:cs typeface="Helvetica Neue"/>
                          <a:sym typeface="Helvetica Neue"/>
                        </a:rPr>
                        <a:t>(Cert II entry qualification = $395.00 + Cert III Gap Fee = $100.00) (</a:t>
                      </a:r>
                      <a:r>
                        <a:rPr lang="en-GB" sz="900" b="1" u="none" strike="noStrike" cap="none" dirty="0">
                          <a:latin typeface="Helvetica Neue"/>
                          <a:ea typeface="Helvetica Neue"/>
                          <a:cs typeface="Helvetica Neue"/>
                          <a:sym typeface="Helvetica Neue"/>
                        </a:rPr>
                        <a:t>+ $75.00 First Aid)</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7" name="Google Shape;317;p24"/>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
        <p:nvSpPr>
          <p:cNvPr id="318" name="Google Shape;318;p24"/>
          <p:cNvSpPr txBox="1">
            <a:spLocks noGrp="1"/>
          </p:cNvSpPr>
          <p:nvPr>
            <p:ph type="body" idx="1"/>
          </p:nvPr>
        </p:nvSpPr>
        <p:spPr>
          <a:xfrm>
            <a:off x="317025" y="1440875"/>
            <a:ext cx="4053600" cy="28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b="1">
                <a:solidFill>
                  <a:schemeClr val="lt1"/>
                </a:solidFill>
              </a:rPr>
              <a:t>Students facilitate programs within their school community including:</a:t>
            </a:r>
            <a:endParaRPr sz="1200" b="1">
              <a:solidFill>
                <a:schemeClr val="lt1"/>
              </a:solidFill>
            </a:endParaRPr>
          </a:p>
          <a:p>
            <a:pPr marL="457200" lvl="0" indent="-304800" algn="l" rtl="0">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1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4" name="Google Shape;324;p25"/>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5" name="Google Shape;325;p2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6" name="Google Shape;326;p25"/>
          <p:cNvSpPr txBox="1">
            <a:spLocks noGrp="1"/>
          </p:cNvSpPr>
          <p:nvPr>
            <p:ph type="body" idx="1"/>
          </p:nvPr>
        </p:nvSpPr>
        <p:spPr>
          <a:xfrm>
            <a:off x="4979625" y="1298250"/>
            <a:ext cx="3670500" cy="30624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dirty="0">
                <a:solidFill>
                  <a:schemeClr val="lt1"/>
                </a:solidFill>
              </a:rPr>
              <a:t>SIS30321 Certificate III in Fitness (max. 8 QCE Credits)</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Entry qualification: SIS20122 Certificate II in Sport and Recreation</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The nationally recognised First Aid competency - HLTAID011 Provide First Aid</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Community Coaching - Essential Skills Course (non-accredited), issued by Australian Sports Commission</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Successful completion of the Certificate III in Fitness may contribute towards a student’s Australian Tertiary Admission Rank (ATAR)</a:t>
            </a:r>
            <a:endParaRPr sz="1000" dirty="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dirty="0">
                <a:solidFill>
                  <a:schemeClr val="lt1"/>
                </a:solidFill>
              </a:rPr>
              <a:t>A range of career pathway options including pathway into SIS40221 Certificate IV in Fitness; or SIS50321 Diploma of Sport - These qualifications offered by another RTO</a:t>
            </a:r>
            <a:endParaRPr sz="1000" dirty="0">
              <a:solidFill>
                <a:schemeClr val="lt1"/>
              </a:solidFill>
            </a:endParaRPr>
          </a:p>
        </p:txBody>
      </p:sp>
      <p:sp>
        <p:nvSpPr>
          <p:cNvPr id="327" name="Google Shape;327;p25"/>
          <p:cNvSpPr txBox="1">
            <a:spLocks noGrp="1"/>
          </p:cNvSpPr>
          <p:nvPr>
            <p:ph type="title"/>
          </p:nvPr>
        </p:nvSpPr>
        <p:spPr>
          <a:xfrm>
            <a:off x="5092125" y="466350"/>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329" name="Google Shape;329;p2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30" name="Google Shape;330;p25"/>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7174AA65-525A-8594-DFC0-0835EE85D2EE}"/>
              </a:ext>
            </a:extLst>
          </p:cNvPr>
          <p:cNvPicPr>
            <a:picLocks noChangeAspect="1"/>
          </p:cNvPicPr>
          <p:nvPr/>
        </p:nvPicPr>
        <p:blipFill>
          <a:blip r:embed="rId5"/>
          <a:srcRect l="19469" r="22069"/>
          <a:stretch/>
        </p:blipFill>
        <p:spPr>
          <a:xfrm>
            <a:off x="0" y="0"/>
            <a:ext cx="4507666"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34"/>
        <p:cNvGrpSpPr/>
        <p:nvPr/>
      </p:nvGrpSpPr>
      <p:grpSpPr>
        <a:xfrm>
          <a:off x="0" y="0"/>
          <a:ext cx="0" cy="0"/>
          <a:chOff x="0" y="0"/>
          <a:chExt cx="0" cy="0"/>
        </a:xfrm>
      </p:grpSpPr>
      <p:sp>
        <p:nvSpPr>
          <p:cNvPr id="335" name="Google Shape;335;p26"/>
          <p:cNvSpPr txBox="1">
            <a:spLocks noGrp="1"/>
          </p:cNvSpPr>
          <p:nvPr>
            <p:ph type="title"/>
          </p:nvPr>
        </p:nvSpPr>
        <p:spPr>
          <a:xfrm>
            <a:off x="238475" y="2605988"/>
            <a:ext cx="1668600" cy="74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SIS30321 Certificate III in Fitness + SIS20122 Certificate II in Sport and Recreation</a:t>
            </a:r>
            <a:endParaRPr sz="1100">
              <a:solidFill>
                <a:schemeClr val="lt1"/>
              </a:solidFill>
            </a:endParaRPr>
          </a:p>
        </p:txBody>
      </p:sp>
      <p:pic>
        <p:nvPicPr>
          <p:cNvPr id="336" name="Google Shape;336;p26"/>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7" name="Google Shape;337;p26"/>
          <p:cNvSpPr txBox="1"/>
          <p:nvPr/>
        </p:nvSpPr>
        <p:spPr>
          <a:xfrm>
            <a:off x="5995927" y="238425"/>
            <a:ext cx="2882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sp>
        <p:nvSpPr>
          <p:cNvPr id="338" name="Google Shape;338;p26"/>
          <p:cNvSpPr txBox="1"/>
          <p:nvPr/>
        </p:nvSpPr>
        <p:spPr>
          <a:xfrm>
            <a:off x="223000" y="1791413"/>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339" name="Google Shape;339;p26"/>
          <p:cNvGraphicFramePr/>
          <p:nvPr/>
        </p:nvGraphicFramePr>
        <p:xfrm>
          <a:off x="1952725" y="3671000"/>
          <a:ext cx="3240525" cy="118478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Working in the SFR Industry - WHS and Provide Quality Service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Group Conditioning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One-on-one Cardio Program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0" name="Google Shape;340;p26"/>
          <p:cNvGraphicFramePr/>
          <p:nvPr/>
        </p:nvGraphicFramePr>
        <p:xfrm>
          <a:off x="5407375" y="404150"/>
          <a:ext cx="3033250" cy="97142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4</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t>
                      </a:r>
                      <a:r>
                        <a:rPr lang="en-GB" sz="700" u="none" strike="noStrike" cap="none">
                          <a:solidFill>
                            <a:srgbClr val="434343"/>
                          </a:solidFill>
                          <a:latin typeface="Helvetica Neue"/>
                          <a:ea typeface="Helvetica Neue"/>
                          <a:cs typeface="Helvetica Neue"/>
                          <a:sym typeface="Helvetica Neue"/>
                        </a:rPr>
                        <a:t>Anatomy and Physiology - The Musculoskeletal System</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First Aid Course: HLTAID011 Provide First Aid</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Recreational Group Exercise Program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1" name="Google Shape;341;p26"/>
          <p:cNvGraphicFramePr/>
          <p:nvPr/>
        </p:nvGraphicFramePr>
        <p:xfrm>
          <a:off x="5407375" y="1464825"/>
          <a:ext cx="3033250" cy="97142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5</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Anatomy and Physiology - Body Systems and Exercise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Health and Nutrition Consultations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One-on-One Gym Program: Adolescent Client</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Conduct Sessions (Scenario Clients)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2" name="Google Shape;342;p26"/>
          <p:cNvGraphicFramePr/>
          <p:nvPr/>
        </p:nvGraphicFramePr>
        <p:xfrm>
          <a:off x="5407375" y="2525488"/>
          <a:ext cx="3033250" cy="107810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6</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Screening and Health Assessments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Specific Population Clients (including Older Adults)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Fitness Orientation Program: Client Orientation</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a:t>
                      </a:r>
                      <a:r>
                        <a:rPr lang="en-GB" sz="700">
                          <a:solidFill>
                            <a:srgbClr val="434343"/>
                          </a:solidFill>
                          <a:latin typeface="Helvetica Neue"/>
                          <a:ea typeface="Helvetica Neue"/>
                          <a:cs typeface="Helvetica Neue"/>
                          <a:sym typeface="Helvetica Neue"/>
                        </a:rPr>
                        <a:t>roup Training Program: Plan and Conduct a Group Session</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3" name="Google Shape;343;p26"/>
          <p:cNvGraphicFramePr/>
          <p:nvPr/>
        </p:nvGraphicFramePr>
        <p:xfrm>
          <a:off x="5407375" y="3692838"/>
          <a:ext cx="3033250" cy="971420"/>
        </p:xfrm>
        <a:graphic>
          <a:graphicData uri="http://schemas.openxmlformats.org/drawingml/2006/table">
            <a:tbl>
              <a:tblPr>
                <a:noFill/>
                <a:tableStyleId>{A6DC5091-38AB-4339-886A-2100D457D793}</a:tableStyleId>
              </a:tblPr>
              <a:tblGrid>
                <a:gridCol w="608200">
                  <a:extLst>
                    <a:ext uri="{9D8B030D-6E8A-4147-A177-3AD203B41FA5}">
                      <a16:colId xmlns:a16="http://schemas.microsoft.com/office/drawing/2014/main" val="20000"/>
                    </a:ext>
                  </a:extLst>
                </a:gridCol>
                <a:gridCol w="242505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7</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N/A - Practical Term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Group Exercise and Gym-based One-on-One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Female and Male Adults aged 18+; and </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Older adults aged 55+</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4" name="Google Shape;344;p26"/>
          <p:cNvGraphicFramePr/>
          <p:nvPr/>
        </p:nvGraphicFramePr>
        <p:xfrm>
          <a:off x="1952725" y="404138"/>
          <a:ext cx="3240525" cy="147816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345" name="Google Shape;345;p26"/>
          <p:cNvGraphicFramePr/>
          <p:nvPr/>
        </p:nvGraphicFramePr>
        <p:xfrm>
          <a:off x="1952725" y="2077038"/>
          <a:ext cx="3240525" cy="144202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2" name="Google Shape;352;p27"/>
          <p:cNvSpPr txBox="1">
            <a:spLocks noGrp="1"/>
          </p:cNvSpPr>
          <p:nvPr>
            <p:ph type="title"/>
          </p:nvPr>
        </p:nvSpPr>
        <p:spPr>
          <a:xfrm>
            <a:off x="585275" y="144400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54" name="Google Shape;354;p27"/>
          <p:cNvSpPr txBox="1">
            <a:spLocks noGrp="1"/>
          </p:cNvSpPr>
          <p:nvPr>
            <p:ph type="body" idx="1"/>
          </p:nvPr>
        </p:nvSpPr>
        <p:spPr>
          <a:xfrm>
            <a:off x="585275" y="2070200"/>
            <a:ext cx="3655200" cy="1629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355" name="Google Shape;355;p27"/>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pic>
        <p:nvPicPr>
          <p:cNvPr id="55" name="Picture 54">
            <a:extLst>
              <a:ext uri="{FF2B5EF4-FFF2-40B4-BE49-F238E27FC236}">
                <a16:creationId xmlns:a16="http://schemas.microsoft.com/office/drawing/2014/main" id="{29FE6566-86A7-4986-A71D-CB13F1273BA1}"/>
              </a:ext>
            </a:extLst>
          </p:cNvPr>
          <p:cNvPicPr>
            <a:picLocks noChangeAspect="1"/>
          </p:cNvPicPr>
          <p:nvPr/>
        </p:nvPicPr>
        <p:blipFill>
          <a:blip r:embed="rId4"/>
          <a:srcRect l="33257" r="10617"/>
          <a:stretch/>
        </p:blipFill>
        <p:spPr>
          <a:xfrm>
            <a:off x="4825750" y="0"/>
            <a:ext cx="4318250" cy="51324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sp>
        <p:nvSpPr>
          <p:cNvPr id="362" name="Google Shape;362;p28"/>
          <p:cNvSpPr txBox="1">
            <a:spLocks noGrp="1"/>
          </p:cNvSpPr>
          <p:nvPr>
            <p:ph type="title"/>
          </p:nvPr>
        </p:nvSpPr>
        <p:spPr>
          <a:xfrm>
            <a:off x="625425" y="10913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sp>
        <p:nvSpPr>
          <p:cNvPr id="365" name="Google Shape;365;p28"/>
          <p:cNvSpPr txBox="1">
            <a:spLocks noGrp="1"/>
          </p:cNvSpPr>
          <p:nvPr>
            <p:ph type="body" idx="1"/>
          </p:nvPr>
        </p:nvSpPr>
        <p:spPr>
          <a:xfrm>
            <a:off x="562775" y="1923225"/>
            <a:ext cx="3526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fitness-related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pic>
        <p:nvPicPr>
          <p:cNvPr id="3" name="Picture 2">
            <a:extLst>
              <a:ext uri="{FF2B5EF4-FFF2-40B4-BE49-F238E27FC236}">
                <a16:creationId xmlns:a16="http://schemas.microsoft.com/office/drawing/2014/main" id="{3315D986-D58D-FD77-D930-00D134B816C5}"/>
              </a:ext>
            </a:extLst>
          </p:cNvPr>
          <p:cNvPicPr>
            <a:picLocks noChangeAspect="1"/>
          </p:cNvPicPr>
          <p:nvPr/>
        </p:nvPicPr>
        <p:blipFill>
          <a:blip r:embed="rId4"/>
          <a:srcRect l="21297" r="19073"/>
          <a:stretch/>
        </p:blipFill>
        <p:spPr>
          <a:xfrm>
            <a:off x="4546267" y="0"/>
            <a:ext cx="4597733"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1" name="Google Shape;371;p29"/>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2" name="Google Shape;372;p29"/>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73" name="Google Shape;373;p29"/>
          <p:cNvSpPr txBox="1"/>
          <p:nvPr/>
        </p:nvSpPr>
        <p:spPr>
          <a:xfrm>
            <a:off x="5758950" y="761775"/>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Fitness</a:t>
            </a:r>
            <a:endParaRPr sz="800" b="1" i="0" u="none" strike="noStrike" cap="none">
              <a:solidFill>
                <a:schemeClr val="lt1"/>
              </a:solidFill>
              <a:latin typeface="Helvetica Neue"/>
              <a:ea typeface="Helvetica Neue"/>
              <a:cs typeface="Helvetica Neue"/>
              <a:sym typeface="Helvetica Neue"/>
            </a:endParaRPr>
          </a:p>
        </p:txBody>
      </p:sp>
      <p:sp>
        <p:nvSpPr>
          <p:cNvPr id="374" name="Google Shape;374;p29"/>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Group Exercise Instructor</a:t>
            </a:r>
            <a:endParaRPr sz="800" b="1" i="0" u="none" strike="noStrike" cap="none">
              <a:solidFill>
                <a:schemeClr val="lt1"/>
              </a:solidFill>
              <a:latin typeface="Helvetica Neue"/>
              <a:ea typeface="Helvetica Neue"/>
              <a:cs typeface="Helvetica Neue"/>
              <a:sym typeface="Helvetica Neue"/>
            </a:endParaRPr>
          </a:p>
        </p:txBody>
      </p:sp>
      <p:sp>
        <p:nvSpPr>
          <p:cNvPr id="375" name="Google Shape;375;p29"/>
          <p:cNvSpPr txBox="1"/>
          <p:nvPr/>
        </p:nvSpPr>
        <p:spPr>
          <a:xfrm>
            <a:off x="4572000" y="31537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Exercise Physiologist</a:t>
            </a:r>
            <a:endParaRPr sz="800" b="1" i="0" u="none" strike="noStrike" cap="none">
              <a:solidFill>
                <a:srgbClr val="2DAAE2"/>
              </a:solidFill>
              <a:latin typeface="Helvetica Neue"/>
              <a:ea typeface="Helvetica Neue"/>
              <a:cs typeface="Helvetica Neue"/>
              <a:sym typeface="Helvetica Neue"/>
            </a:endParaRPr>
          </a:p>
        </p:txBody>
      </p:sp>
      <p:sp>
        <p:nvSpPr>
          <p:cNvPr id="376" name="Google Shape;376;p29"/>
          <p:cNvSpPr txBox="1"/>
          <p:nvPr/>
        </p:nvSpPr>
        <p:spPr>
          <a:xfrm>
            <a:off x="4572000" y="35839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Teacher - Physical Education</a:t>
            </a:r>
            <a:endParaRPr sz="800" b="1" i="0" u="none" strike="noStrike" cap="none">
              <a:solidFill>
                <a:srgbClr val="2DAAE2"/>
              </a:solidFill>
              <a:latin typeface="Helvetica Neue"/>
              <a:ea typeface="Helvetica Neue"/>
              <a:cs typeface="Helvetica Neue"/>
              <a:sym typeface="Helvetica Neue"/>
            </a:endParaRPr>
          </a:p>
        </p:txBody>
      </p:sp>
      <p:sp>
        <p:nvSpPr>
          <p:cNvPr id="377" name="Google Shape;377;p29"/>
          <p:cNvSpPr txBox="1"/>
          <p:nvPr/>
        </p:nvSpPr>
        <p:spPr>
          <a:xfrm>
            <a:off x="6579725" y="31540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Personal Trainer</a:t>
            </a:r>
            <a:endParaRPr sz="800" b="1" i="0" u="none" strike="noStrike" cap="none">
              <a:solidFill>
                <a:srgbClr val="2DAAE2"/>
              </a:solidFill>
              <a:latin typeface="Helvetica Neue"/>
              <a:ea typeface="Helvetica Neue"/>
              <a:cs typeface="Helvetica Neue"/>
              <a:sym typeface="Helvetica Neue"/>
            </a:endParaRPr>
          </a:p>
        </p:txBody>
      </p:sp>
      <p:sp>
        <p:nvSpPr>
          <p:cNvPr id="378" name="Google Shape;378;p29"/>
          <p:cNvSpPr txBox="1"/>
          <p:nvPr/>
        </p:nvSpPr>
        <p:spPr>
          <a:xfrm>
            <a:off x="6579725" y="35842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High Performance Coach</a:t>
            </a:r>
            <a:endParaRPr sz="800" b="1" i="0" u="none" strike="noStrike" cap="none">
              <a:solidFill>
                <a:srgbClr val="2DAAE2"/>
              </a:solidFill>
              <a:latin typeface="Helvetica Neue"/>
              <a:ea typeface="Helvetica Neue"/>
              <a:cs typeface="Helvetica Neue"/>
              <a:sym typeface="Helvetica Neue"/>
            </a:endParaRPr>
          </a:p>
        </p:txBody>
      </p:sp>
      <p:cxnSp>
        <p:nvCxnSpPr>
          <p:cNvPr id="379" name="Google Shape;379;p29"/>
          <p:cNvCxnSpPr>
            <a:stCxn id="373" idx="2"/>
            <a:endCxn id="374" idx="0"/>
          </p:cNvCxnSpPr>
          <p:nvPr/>
        </p:nvCxnSpPr>
        <p:spPr>
          <a:xfrm rot="5400000">
            <a:off x="5829000" y="1014825"/>
            <a:ext cx="290400" cy="10041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380" name="Google Shape;380;p29"/>
          <p:cNvCxnSpPr>
            <a:stCxn id="373" idx="2"/>
            <a:endCxn id="381" idx="0"/>
          </p:cNvCxnSpPr>
          <p:nvPr/>
        </p:nvCxnSpPr>
        <p:spPr>
          <a:xfrm rot="-5400000" flipH="1">
            <a:off x="6832950" y="1014975"/>
            <a:ext cx="290400" cy="10038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382" name="Google Shape;382;p29"/>
          <p:cNvCxnSpPr>
            <a:stCxn id="383" idx="3"/>
            <a:endCxn id="377"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84" name="Google Shape;384;p29"/>
          <p:cNvCxnSpPr>
            <a:stCxn id="383" idx="3"/>
            <a:endCxn id="378"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85" name="Google Shape;385;p29"/>
          <p:cNvCxnSpPr>
            <a:stCxn id="386" idx="1"/>
            <a:endCxn id="375"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sm" len="sm"/>
            <a:tailEnd type="none" w="sm" len="sm"/>
          </a:ln>
        </p:spPr>
      </p:cxnSp>
      <p:cxnSp>
        <p:nvCxnSpPr>
          <p:cNvPr id="387" name="Google Shape;387;p29"/>
          <p:cNvCxnSpPr>
            <a:stCxn id="386" idx="1"/>
            <a:endCxn id="376"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sm" len="sm"/>
            <a:tailEnd type="none" w="sm" len="sm"/>
          </a:ln>
        </p:spPr>
      </p:cxnSp>
      <p:sp>
        <p:nvSpPr>
          <p:cNvPr id="386" name="Google Shape;386;p29"/>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800" b="1" i="0" u="none" strike="noStrike" cap="none">
              <a:solidFill>
                <a:schemeClr val="lt1"/>
              </a:solidFill>
              <a:latin typeface="Helvetica Neue"/>
              <a:ea typeface="Helvetica Neue"/>
              <a:cs typeface="Helvetica Neue"/>
              <a:sym typeface="Helvetica Neue"/>
            </a:endParaRPr>
          </a:p>
        </p:txBody>
      </p:sp>
      <p:sp>
        <p:nvSpPr>
          <p:cNvPr id="383" name="Google Shape;383;p29"/>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in Fitness or Diploma of Sport</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(These qualifications offered by another RTO)</a:t>
            </a:r>
            <a:endParaRPr sz="800" b="0" i="0" u="none" strike="noStrike" cap="none">
              <a:solidFill>
                <a:schemeClr val="lt1"/>
              </a:solidFill>
              <a:latin typeface="Helvetica Neue"/>
              <a:ea typeface="Helvetica Neue"/>
              <a:cs typeface="Helvetica Neue"/>
              <a:sym typeface="Helvetica Neue"/>
            </a:endParaRPr>
          </a:p>
        </p:txBody>
      </p:sp>
      <p:cxnSp>
        <p:nvCxnSpPr>
          <p:cNvPr id="388" name="Google Shape;388;p29"/>
          <p:cNvCxnSpPr>
            <a:stCxn id="373" idx="2"/>
            <a:endCxn id="386" idx="3"/>
          </p:cNvCxnSpPr>
          <p:nvPr/>
        </p:nvCxnSpPr>
        <p:spPr>
          <a:xfrm rot="5400000">
            <a:off x="5778600" y="1965525"/>
            <a:ext cx="1291500" cy="103800"/>
          </a:xfrm>
          <a:prstGeom prst="bentConnector2">
            <a:avLst/>
          </a:prstGeom>
          <a:noFill/>
          <a:ln w="9525" cap="flat" cmpd="sng">
            <a:solidFill>
              <a:srgbClr val="2DAAE2"/>
            </a:solidFill>
            <a:prstDash val="solid"/>
            <a:round/>
            <a:headEnd type="none" w="sm" len="sm"/>
            <a:tailEnd type="none" w="sm" len="sm"/>
          </a:ln>
        </p:spPr>
      </p:cxnSp>
      <p:cxnSp>
        <p:nvCxnSpPr>
          <p:cNvPr id="389" name="Google Shape;389;p29"/>
          <p:cNvCxnSpPr>
            <a:stCxn id="373" idx="2"/>
            <a:endCxn id="383" idx="1"/>
          </p:cNvCxnSpPr>
          <p:nvPr/>
        </p:nvCxnSpPr>
        <p:spPr>
          <a:xfrm rot="-5400000" flipH="1">
            <a:off x="5882250" y="1965675"/>
            <a:ext cx="1291800" cy="103800"/>
          </a:xfrm>
          <a:prstGeom prst="bentConnector2">
            <a:avLst/>
          </a:prstGeom>
          <a:noFill/>
          <a:ln w="9525" cap="flat" cmpd="sng">
            <a:solidFill>
              <a:srgbClr val="2DAAE2"/>
            </a:solidFill>
            <a:prstDash val="solid"/>
            <a:round/>
            <a:headEnd type="none" w="sm" len="sm"/>
            <a:tailEnd type="none" w="sm" len="sm"/>
          </a:ln>
        </p:spPr>
      </p:cxnSp>
      <p:sp>
        <p:nvSpPr>
          <p:cNvPr id="390" name="Google Shape;390;p29"/>
          <p:cNvSpPr txBox="1"/>
          <p:nvPr/>
        </p:nvSpPr>
        <p:spPr>
          <a:xfrm>
            <a:off x="4572000" y="40141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Scientist</a:t>
            </a:r>
            <a:endParaRPr sz="800" b="1" i="0" u="none" strike="noStrike" cap="none">
              <a:solidFill>
                <a:srgbClr val="2DAAE2"/>
              </a:solidFill>
              <a:latin typeface="Helvetica Neue"/>
              <a:ea typeface="Helvetica Neue"/>
              <a:cs typeface="Helvetica Neue"/>
              <a:sym typeface="Helvetica Neue"/>
            </a:endParaRPr>
          </a:p>
        </p:txBody>
      </p:sp>
      <p:sp>
        <p:nvSpPr>
          <p:cNvPr id="391" name="Google Shape;391;p29"/>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SIS30321 Certificate III in Fitness + 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
        <p:nvSpPr>
          <p:cNvPr id="381" name="Google Shape;381;p29"/>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Gym Fitness Instructor</a:t>
            </a:r>
            <a:endParaRPr sz="800" b="1" i="0" u="none" strike="noStrike" cap="none">
              <a:solidFill>
                <a:schemeClr val="lt1"/>
              </a:solidFill>
              <a:latin typeface="Helvetica Neue"/>
              <a:ea typeface="Helvetica Neue"/>
              <a:cs typeface="Helvetica Neue"/>
              <a:sym typeface="Helvetica Neue"/>
            </a:endParaRPr>
          </a:p>
        </p:txBody>
      </p:sp>
      <p:sp>
        <p:nvSpPr>
          <p:cNvPr id="392" name="Google Shape;392;p29"/>
          <p:cNvSpPr txBox="1"/>
          <p:nvPr/>
        </p:nvSpPr>
        <p:spPr>
          <a:xfrm>
            <a:off x="6580125" y="40144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Development Manager</a:t>
            </a:r>
            <a:endParaRPr sz="800" b="1" i="0" u="none" strike="noStrike" cap="none">
              <a:solidFill>
                <a:srgbClr val="2DAAE2"/>
              </a:solidFill>
              <a:latin typeface="Helvetica Neue"/>
              <a:ea typeface="Helvetica Neue"/>
              <a:cs typeface="Helvetica Neue"/>
              <a:sym typeface="Helvetica Neue"/>
            </a:endParaRPr>
          </a:p>
        </p:txBody>
      </p:sp>
      <p:cxnSp>
        <p:nvCxnSpPr>
          <p:cNvPr id="393" name="Google Shape;393;p29"/>
          <p:cNvCxnSpPr>
            <a:stCxn id="392" idx="3"/>
            <a:endCxn id="383" idx="3"/>
          </p:cNvCxnSpPr>
          <p:nvPr/>
        </p:nvCxnSpPr>
        <p:spPr>
          <a:xfrm rot="10800000" flipH="1">
            <a:off x="8380125" y="26635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94" name="Google Shape;394;p29"/>
          <p:cNvCxnSpPr>
            <a:stCxn id="390" idx="1"/>
            <a:endCxn id="386"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3"/>
          <p:cNvSpPr txBox="1">
            <a:spLocks noGrp="1"/>
          </p:cNvSpPr>
          <p:nvPr>
            <p:ph type="body" idx="4294967295"/>
          </p:nvPr>
        </p:nvSpPr>
        <p:spPr>
          <a:xfrm>
            <a:off x="4933200" y="893888"/>
            <a:ext cx="3700500" cy="24867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789"/>
              <a:buNone/>
            </a:pPr>
            <a:r>
              <a:rPr lang="en-GB" sz="1200">
                <a:solidFill>
                  <a:schemeClr val="lt1"/>
                </a:solidFill>
              </a:rPr>
              <a:t>Our Binnacle Certificate Courses are suitable for students in </a:t>
            </a:r>
            <a:r>
              <a:rPr lang="en-GB" sz="1200" b="1">
                <a:solidFill>
                  <a:schemeClr val="lt1"/>
                </a:solidFill>
              </a:rPr>
              <a:t>Years 10-12</a:t>
            </a:r>
            <a:r>
              <a:rPr lang="en-GB" sz="1200">
                <a:solidFill>
                  <a:schemeClr val="lt1"/>
                </a:solidFill>
              </a:rPr>
              <a:t> across </a:t>
            </a:r>
            <a:r>
              <a:rPr lang="en-GB" sz="1200" b="1">
                <a:solidFill>
                  <a:schemeClr val="lt1"/>
                </a:solidFill>
              </a:rPr>
              <a:t>1, 2 and 3-Year Pathways</a:t>
            </a:r>
            <a:r>
              <a:rPr lang="en-GB" sz="1200">
                <a:solidFill>
                  <a:schemeClr val="lt1"/>
                </a:solidFill>
              </a:rPr>
              <a:t>.</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Choose from a variety of </a:t>
            </a:r>
            <a:r>
              <a:rPr lang="en-GB" sz="1200" b="1">
                <a:solidFill>
                  <a:schemeClr val="lt1"/>
                </a:solidFill>
              </a:rPr>
              <a:t>Certificate II, Certificate III</a:t>
            </a:r>
            <a:r>
              <a:rPr lang="en-GB" sz="1200">
                <a:solidFill>
                  <a:schemeClr val="lt1"/>
                </a:solidFill>
              </a:rPr>
              <a:t> and </a:t>
            </a:r>
            <a:r>
              <a:rPr lang="en-GB" sz="1200" b="1">
                <a:solidFill>
                  <a:schemeClr val="lt1"/>
                </a:solidFill>
              </a:rPr>
              <a:t>Short Course</a:t>
            </a:r>
            <a:r>
              <a:rPr lang="en-GB" sz="1200">
                <a:solidFill>
                  <a:schemeClr val="lt1"/>
                </a:solidFill>
              </a:rPr>
              <a:t> Pathways from a range of study areas including:</a:t>
            </a:r>
            <a:endParaRPr sz="1200">
              <a:solidFill>
                <a:schemeClr val="lt1"/>
              </a:solidFill>
            </a:endParaRPr>
          </a:p>
          <a:p>
            <a:pPr marL="0" lvl="0" indent="0" algn="l" rtl="0">
              <a:lnSpc>
                <a:spcPct val="130000"/>
              </a:lnSpc>
              <a:spcBef>
                <a:spcPts val="0"/>
              </a:spcBef>
              <a:spcAft>
                <a:spcPts val="0"/>
              </a:spcAft>
              <a:buSzPts val="789"/>
              <a:buNone/>
            </a:pPr>
            <a:endParaRPr sz="1200">
              <a:solidFill>
                <a:schemeClr val="lt1"/>
              </a:solidFill>
            </a:endParaRPr>
          </a:p>
          <a:p>
            <a:pPr marL="0" lvl="0" indent="0" algn="l" rtl="0">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a:spLocks noGrp="1"/>
          </p:cNvSpPr>
          <p:nvPr>
            <p:ph type="title" idx="4294967295"/>
          </p:nvPr>
        </p:nvSpPr>
        <p:spPr>
          <a:xfrm>
            <a:off x="779450" y="1039725"/>
            <a:ext cx="3069900" cy="192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3580" b="1">
                <a:solidFill>
                  <a:schemeClr val="lt1"/>
                </a:solidFill>
              </a:rPr>
              <a:t>ALLOWING TEACHERS TO TEACH</a:t>
            </a:r>
            <a:endParaRPr sz="3580" b="1">
              <a:solidFill>
                <a:schemeClr val="lt1"/>
              </a:solidFill>
            </a:endParaRPr>
          </a:p>
        </p:txBody>
      </p:sp>
      <p:pic>
        <p:nvPicPr>
          <p:cNvPr id="74" name="Google Shape;74;p3"/>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75" name="Google Shape;75;p3"/>
          <p:cNvSpPr txBox="1"/>
          <p:nvPr/>
        </p:nvSpPr>
        <p:spPr>
          <a:xfrm>
            <a:off x="4933200" y="3463675"/>
            <a:ext cx="2201400" cy="7236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30000"/>
              </a:lnSpc>
              <a:spcBef>
                <a:spcPts val="0"/>
              </a:spcBef>
              <a:spcAft>
                <a:spcPts val="0"/>
              </a:spcAft>
              <a:buClr>
                <a:srgbClr val="000000"/>
              </a:buClr>
              <a:buSzPts val="910"/>
              <a:buFont typeface="Arial"/>
              <a:buNone/>
            </a:pPr>
            <a:r>
              <a:rPr lang="en-GB" sz="910" b="0" i="0" u="none" strike="noStrike" cap="none">
                <a:solidFill>
                  <a:srgbClr val="FFFFFF"/>
                </a:solidFill>
                <a:latin typeface="Helvetica Neue"/>
                <a:ea typeface="Helvetica Neue"/>
                <a:cs typeface="Helvetica Neue"/>
                <a:sym typeface="Helvetica Neue"/>
              </a:rPr>
              <a:t>1300 303 715</a:t>
            </a:r>
            <a:endParaRPr sz="910" b="0" i="0" u="none" strike="noStrike" cap="none">
              <a:solidFill>
                <a:srgbClr val="FFFFFF"/>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000000"/>
              </a:buClr>
              <a:buSzPts val="910"/>
              <a:buFont typeface="Arial"/>
              <a:buNone/>
            </a:pPr>
            <a:r>
              <a:rPr lang="en-GB" sz="910" b="0" i="0" u="none" strike="noStrike" cap="none">
                <a:solidFill>
                  <a:srgbClr val="FFFFFF"/>
                </a:solidFill>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admin@binnacletraining.com.au</a:t>
            </a:r>
            <a:endParaRPr sz="910" b="0" i="0" u="none" strike="noStrike" cap="none">
              <a:solidFill>
                <a:srgbClr val="FFFFFF"/>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000000"/>
              </a:buClr>
              <a:buSzPts val="910"/>
              <a:buFont typeface="Arial"/>
              <a:buNone/>
            </a:pPr>
            <a:r>
              <a:rPr lang="en-GB" sz="910" b="0" i="0" u="none" strike="noStrike" cap="none">
                <a:solidFill>
                  <a:srgbClr val="FFFFFF"/>
                </a:solidFill>
                <a:latin typeface="Helvetica Neue"/>
                <a:ea typeface="Helvetica Neue"/>
                <a:cs typeface="Helvetica Neue"/>
                <a:sym typeface="Helvetica Neue"/>
              </a:rPr>
              <a:t>binnacletraining.com.au</a:t>
            </a:r>
            <a:endParaRPr sz="910" b="0" i="0" u="none" strike="noStrike" cap="none">
              <a:solidFill>
                <a:srgbClr val="FFFFFF"/>
              </a:solidFill>
              <a:latin typeface="Helvetica Neue"/>
              <a:ea typeface="Helvetica Neue"/>
              <a:cs typeface="Helvetica Neue"/>
              <a:sym typeface="Helvetica Neue"/>
            </a:endParaRPr>
          </a:p>
        </p:txBody>
      </p:sp>
      <p:sp>
        <p:nvSpPr>
          <p:cNvPr id="76" name="Google Shape;76;p3"/>
          <p:cNvSpPr txBox="1"/>
          <p:nvPr/>
        </p:nvSpPr>
        <p:spPr>
          <a:xfrm>
            <a:off x="742025" y="2960925"/>
            <a:ext cx="3168300" cy="1262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000" b="1" i="0" u="none" strike="noStrike" cap="none">
                <a:solidFill>
                  <a:srgbClr val="FFFFFF"/>
                </a:solidFill>
                <a:latin typeface="Helvetica Neue"/>
                <a:ea typeface="Helvetica Neue"/>
                <a:cs typeface="Helvetica Neue"/>
                <a:sym typeface="Helvetica Neue"/>
              </a:rPr>
              <a:t>HOW TO GET STARTED:</a:t>
            </a:r>
            <a:endParaRPr sz="10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000"/>
              <a:buFont typeface="Arial"/>
              <a:buNone/>
            </a:pPr>
            <a:r>
              <a:rPr lang="en-GB" sz="1000" b="0" i="0" u="sng" strike="noStrike" cap="none">
                <a:solidFill>
                  <a:srgbClr val="FFFFF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r>
              <a:rPr lang="en-GB" sz="1000" b="0" i="0" u="none" strike="noStrike" cap="none">
                <a:solidFill>
                  <a:srgbClr val="FFFFFF"/>
                </a:solidFill>
                <a:latin typeface="Helvetica Neue"/>
                <a:ea typeface="Helvetica Neue"/>
                <a:cs typeface="Helvetica Neue"/>
                <a:sym typeface="Helvetica Neue"/>
              </a:rPr>
              <a:t> </a:t>
            </a:r>
            <a:endParaRPr sz="10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D6D3DFE1-661A-DD4D-9034-F4F766A2D274}"/>
            </a:ext>
          </a:extLst>
        </p:cNvPr>
        <p:cNvGrpSpPr/>
        <p:nvPr/>
      </p:nvGrpSpPr>
      <p:grpSpPr>
        <a:xfrm>
          <a:off x="0" y="0"/>
          <a:ext cx="0" cy="0"/>
          <a:chOff x="0" y="0"/>
          <a:chExt cx="0" cy="0"/>
        </a:xfrm>
      </p:grpSpPr>
      <p:sp>
        <p:nvSpPr>
          <p:cNvPr id="306" name="Google Shape;306;p23">
            <a:extLst>
              <a:ext uri="{FF2B5EF4-FFF2-40B4-BE49-F238E27FC236}">
                <a16:creationId xmlns:a16="http://schemas.microsoft.com/office/drawing/2014/main" id="{BA9ACE85-BDFB-5305-17D4-D84973626873}"/>
              </a:ext>
            </a:extLst>
          </p:cNvPr>
          <p:cNvSpPr txBox="1">
            <a:spLocks noGrp="1"/>
          </p:cNvSpPr>
          <p:nvPr>
            <p:ph type="title" idx="4294967295"/>
          </p:nvPr>
        </p:nvSpPr>
        <p:spPr>
          <a:xfrm>
            <a:off x="410850" y="1372463"/>
            <a:ext cx="8322300" cy="217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dirty="0">
                <a:solidFill>
                  <a:schemeClr val="lt1"/>
                </a:solidFill>
              </a:rPr>
              <a:t>SIS30321 Certificate III in Fitness + SIS20321 Certificate II in Sport Coaching</a:t>
            </a:r>
            <a:endParaRPr sz="4300" b="1" dirty="0">
              <a:solidFill>
                <a:schemeClr val="lt1"/>
              </a:solidFill>
            </a:endParaRPr>
          </a:p>
        </p:txBody>
      </p:sp>
      <p:pic>
        <p:nvPicPr>
          <p:cNvPr id="307" name="Google Shape;307;p23">
            <a:extLst>
              <a:ext uri="{FF2B5EF4-FFF2-40B4-BE49-F238E27FC236}">
                <a16:creationId xmlns:a16="http://schemas.microsoft.com/office/drawing/2014/main" id="{FC992CDE-B5B8-B9EC-08AE-C06FD230BE7B}"/>
              </a:ext>
            </a:extLst>
          </p:cNvPr>
          <p:cNvPicPr preferRelativeResize="0"/>
          <p:nvPr/>
        </p:nvPicPr>
        <p:blipFill rotWithShape="1">
          <a:blip r:embed="rId3">
            <a:alphaModFix/>
          </a:blip>
          <a:srcRect/>
          <a:stretch/>
        </p:blipFill>
        <p:spPr>
          <a:xfrm>
            <a:off x="3777712" y="3992425"/>
            <a:ext cx="1588576" cy="579701"/>
          </a:xfrm>
          <a:prstGeom prst="rect">
            <a:avLst/>
          </a:prstGeom>
          <a:noFill/>
          <a:ln>
            <a:noFill/>
          </a:ln>
        </p:spPr>
      </p:pic>
      <p:sp>
        <p:nvSpPr>
          <p:cNvPr id="308" name="Google Shape;308;p23">
            <a:extLst>
              <a:ext uri="{FF2B5EF4-FFF2-40B4-BE49-F238E27FC236}">
                <a16:creationId xmlns:a16="http://schemas.microsoft.com/office/drawing/2014/main" id="{90DEACB6-E3CA-E98E-00B2-9373CFE222E3}"/>
              </a:ext>
            </a:extLst>
          </p:cNvPr>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extLst>
      <p:ext uri="{BB962C8B-B14F-4D97-AF65-F5344CB8AC3E}">
        <p14:creationId xmlns:p14="http://schemas.microsoft.com/office/powerpoint/2010/main" val="102711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A720D7E7-6006-83CC-EC7E-4C04FF852FCE}"/>
            </a:ext>
          </a:extLst>
        </p:cNvPr>
        <p:cNvGrpSpPr/>
        <p:nvPr/>
      </p:nvGrpSpPr>
      <p:grpSpPr>
        <a:xfrm>
          <a:off x="0" y="0"/>
          <a:ext cx="0" cy="0"/>
          <a:chOff x="0" y="0"/>
          <a:chExt cx="0" cy="0"/>
        </a:xfrm>
      </p:grpSpPr>
      <p:pic>
        <p:nvPicPr>
          <p:cNvPr id="313" name="Google Shape;313;p24">
            <a:extLst>
              <a:ext uri="{FF2B5EF4-FFF2-40B4-BE49-F238E27FC236}">
                <a16:creationId xmlns:a16="http://schemas.microsoft.com/office/drawing/2014/main" id="{9E831AD9-3030-97DF-7BAF-BAF23F6928C3}"/>
              </a:ext>
            </a:extLst>
          </p:cNvPr>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314" name="Google Shape;314;p24">
            <a:extLst>
              <a:ext uri="{FF2B5EF4-FFF2-40B4-BE49-F238E27FC236}">
                <a16:creationId xmlns:a16="http://schemas.microsoft.com/office/drawing/2014/main" id="{1D829C24-1954-AA30-A37B-C4458BE02D79}"/>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15" name="Google Shape;315;p24">
            <a:extLst>
              <a:ext uri="{FF2B5EF4-FFF2-40B4-BE49-F238E27FC236}">
                <a16:creationId xmlns:a16="http://schemas.microsoft.com/office/drawing/2014/main" id="{DD4C1C6D-2191-BD32-3924-6CD31611AC5C}"/>
              </a:ext>
            </a:extLst>
          </p:cNvPr>
          <p:cNvSpPr txBox="1">
            <a:spLocks noGrp="1"/>
          </p:cNvSpPr>
          <p:nvPr>
            <p:ph type="title"/>
          </p:nvPr>
        </p:nvSpPr>
        <p:spPr>
          <a:xfrm>
            <a:off x="317025" y="500650"/>
            <a:ext cx="3685200" cy="96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900" b="1" dirty="0">
                <a:solidFill>
                  <a:schemeClr val="lt1"/>
                </a:solidFill>
              </a:rPr>
              <a:t>SIS30321 Certificate III in Fitness + SIS20321 Certificate II in Sport Coaching</a:t>
            </a:r>
            <a:endParaRPr sz="1900" b="1" dirty="0">
              <a:solidFill>
                <a:schemeClr val="lt1"/>
              </a:solidFill>
            </a:endParaRPr>
          </a:p>
        </p:txBody>
      </p:sp>
      <p:graphicFrame>
        <p:nvGraphicFramePr>
          <p:cNvPr id="316" name="Google Shape;316;p24">
            <a:extLst>
              <a:ext uri="{FF2B5EF4-FFF2-40B4-BE49-F238E27FC236}">
                <a16:creationId xmlns:a16="http://schemas.microsoft.com/office/drawing/2014/main" id="{557874F6-2971-16FC-6548-C90237E347DA}"/>
              </a:ext>
            </a:extLst>
          </p:cNvPr>
          <p:cNvGraphicFramePr/>
          <p:nvPr>
            <p:extLst>
              <p:ext uri="{D42A27DB-BD31-4B8C-83A1-F6EECF244321}">
                <p14:modId xmlns:p14="http://schemas.microsoft.com/office/powerpoint/2010/main" val="124466673"/>
              </p:ext>
            </p:extLst>
          </p:nvPr>
        </p:nvGraphicFramePr>
        <p:xfrm>
          <a:off x="4877350" y="656298"/>
          <a:ext cx="3949625" cy="3699185"/>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Dual Qualification -18 Units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Year 11 or 12</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dirty="0">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$495.00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a:t>
                      </a:r>
                      <a:r>
                        <a:rPr lang="en-GB" sz="900" u="none" strike="noStrike" cap="none" dirty="0">
                          <a:latin typeface="Helvetica Neue"/>
                          <a:ea typeface="Helvetica Neue"/>
                          <a:cs typeface="Helvetica Neue"/>
                          <a:sym typeface="Helvetica Neue"/>
                        </a:rPr>
                        <a:t>(Cert II entry qualification = $395.00 + Cert III Gap Fee = $100.00) (</a:t>
                      </a:r>
                      <a:r>
                        <a:rPr lang="en-GB" sz="900" b="1" u="none" strike="noStrike" cap="none" dirty="0">
                          <a:latin typeface="Helvetica Neue"/>
                          <a:ea typeface="Helvetica Neue"/>
                          <a:cs typeface="Helvetica Neue"/>
                          <a:sym typeface="Helvetica Neue"/>
                        </a:rPr>
                        <a:t>+ $75.00 First Aid)</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17" name="Google Shape;317;p24">
            <a:extLst>
              <a:ext uri="{FF2B5EF4-FFF2-40B4-BE49-F238E27FC236}">
                <a16:creationId xmlns:a16="http://schemas.microsoft.com/office/drawing/2014/main" id="{BC6F3B55-8144-1CB2-D361-05314CA3B52C}"/>
              </a:ext>
            </a:extLst>
          </p:cNvPr>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999999"/>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999999"/>
              </a:solidFill>
              <a:latin typeface="Helvetica Neue"/>
              <a:ea typeface="Helvetica Neue"/>
              <a:cs typeface="Helvetica Neue"/>
              <a:sym typeface="Helvetica Neue"/>
            </a:endParaRPr>
          </a:p>
        </p:txBody>
      </p:sp>
      <p:sp>
        <p:nvSpPr>
          <p:cNvPr id="318" name="Google Shape;318;p24">
            <a:extLst>
              <a:ext uri="{FF2B5EF4-FFF2-40B4-BE49-F238E27FC236}">
                <a16:creationId xmlns:a16="http://schemas.microsoft.com/office/drawing/2014/main" id="{B605C725-876F-E6D8-089B-8BB18F20A4F5}"/>
              </a:ext>
            </a:extLst>
          </p:cNvPr>
          <p:cNvSpPr txBox="1">
            <a:spLocks noGrp="1"/>
          </p:cNvSpPr>
          <p:nvPr>
            <p:ph type="body" idx="1"/>
          </p:nvPr>
        </p:nvSpPr>
        <p:spPr>
          <a:xfrm>
            <a:off x="317025" y="1440875"/>
            <a:ext cx="4053600" cy="28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b="1">
                <a:solidFill>
                  <a:schemeClr val="lt1"/>
                </a:solidFill>
              </a:rPr>
              <a:t>Students facilitate programs within their school community including:</a:t>
            </a:r>
            <a:endParaRPr sz="1200" b="1">
              <a:solidFill>
                <a:schemeClr val="lt1"/>
              </a:solidFill>
            </a:endParaRPr>
          </a:p>
          <a:p>
            <a:pPr marL="457200" lvl="0" indent="-304800" algn="l" rtl="0">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100">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42935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a:extLst>
            <a:ext uri="{FF2B5EF4-FFF2-40B4-BE49-F238E27FC236}">
              <a16:creationId xmlns:a16="http://schemas.microsoft.com/office/drawing/2014/main" id="{87BFC6C5-B054-6F30-57CA-1472DDB7028C}"/>
            </a:ext>
          </a:extLst>
        </p:cNvPr>
        <p:cNvGrpSpPr/>
        <p:nvPr/>
      </p:nvGrpSpPr>
      <p:grpSpPr>
        <a:xfrm>
          <a:off x="0" y="0"/>
          <a:ext cx="0" cy="0"/>
          <a:chOff x="0" y="0"/>
          <a:chExt cx="0" cy="0"/>
        </a:xfrm>
      </p:grpSpPr>
      <p:sp>
        <p:nvSpPr>
          <p:cNvPr id="323" name="Google Shape;323;p25">
            <a:extLst>
              <a:ext uri="{FF2B5EF4-FFF2-40B4-BE49-F238E27FC236}">
                <a16:creationId xmlns:a16="http://schemas.microsoft.com/office/drawing/2014/main" id="{107C8765-E8AE-8ADF-A89A-9BEE7E4F8ECA}"/>
              </a:ext>
            </a:extLst>
          </p:cNvPr>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24" name="Google Shape;324;p25">
            <a:extLst>
              <a:ext uri="{FF2B5EF4-FFF2-40B4-BE49-F238E27FC236}">
                <a16:creationId xmlns:a16="http://schemas.microsoft.com/office/drawing/2014/main" id="{9600868A-A3CF-1E3B-4530-E757C547B2F4}"/>
              </a:ext>
            </a:extLst>
          </p:cNvPr>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325" name="Google Shape;325;p25">
            <a:extLst>
              <a:ext uri="{FF2B5EF4-FFF2-40B4-BE49-F238E27FC236}">
                <a16:creationId xmlns:a16="http://schemas.microsoft.com/office/drawing/2014/main" id="{D40D0F0D-A51D-D75A-7DF6-85D002363175}"/>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26" name="Google Shape;326;p25">
            <a:extLst>
              <a:ext uri="{FF2B5EF4-FFF2-40B4-BE49-F238E27FC236}">
                <a16:creationId xmlns:a16="http://schemas.microsoft.com/office/drawing/2014/main" id="{225808BB-1E89-DF74-FCB7-EBA0458718CB}"/>
              </a:ext>
            </a:extLst>
          </p:cNvPr>
          <p:cNvSpPr txBox="1">
            <a:spLocks noGrp="1"/>
          </p:cNvSpPr>
          <p:nvPr>
            <p:ph type="body" idx="1"/>
          </p:nvPr>
        </p:nvSpPr>
        <p:spPr>
          <a:xfrm>
            <a:off x="4979625" y="1298250"/>
            <a:ext cx="3670500" cy="30624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dirty="0">
                <a:solidFill>
                  <a:schemeClr val="lt1"/>
                </a:solidFill>
              </a:rPr>
              <a:t>SIS30321 Certificate III in Fitness (max. 8 QCE Credits)</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Entry qualification: SIS20321 Certificate II in Sport Coaching</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The nationally recognised First Aid competency - HLTAID011 Provide First Aid</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Community Coaching - Essential Skills Course (non-accredited), issued by Australian Sports Commission</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Successful completion of the Certificate III in Fitness may contribute towards a student’s Australian Tertiary Admission Rank (ATAR)</a:t>
            </a:r>
            <a:endParaRPr sz="1000" dirty="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dirty="0">
                <a:solidFill>
                  <a:schemeClr val="lt1"/>
                </a:solidFill>
              </a:rPr>
              <a:t>A range of career pathway options including pathway into SIS40221 Certificate IV in Fitness; or SIS50321 Diploma of Sport - These qualifications offered by another RTO</a:t>
            </a:r>
            <a:endParaRPr sz="1000" dirty="0">
              <a:solidFill>
                <a:schemeClr val="lt1"/>
              </a:solidFill>
            </a:endParaRPr>
          </a:p>
        </p:txBody>
      </p:sp>
      <p:sp>
        <p:nvSpPr>
          <p:cNvPr id="327" name="Google Shape;327;p25">
            <a:extLst>
              <a:ext uri="{FF2B5EF4-FFF2-40B4-BE49-F238E27FC236}">
                <a16:creationId xmlns:a16="http://schemas.microsoft.com/office/drawing/2014/main" id="{033FDF6B-5210-E6C7-E377-050AF0FFADB2}"/>
              </a:ext>
            </a:extLst>
          </p:cNvPr>
          <p:cNvSpPr txBox="1">
            <a:spLocks noGrp="1"/>
          </p:cNvSpPr>
          <p:nvPr>
            <p:ph type="title"/>
          </p:nvPr>
        </p:nvSpPr>
        <p:spPr>
          <a:xfrm>
            <a:off x="5092125" y="466350"/>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329" name="Google Shape;329;p25">
            <a:extLst>
              <a:ext uri="{FF2B5EF4-FFF2-40B4-BE49-F238E27FC236}">
                <a16:creationId xmlns:a16="http://schemas.microsoft.com/office/drawing/2014/main" id="{7B8DF69C-5DD4-8010-E02E-FCEF2E7CC9B4}"/>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330" name="Google Shape;330;p25">
            <a:extLst>
              <a:ext uri="{FF2B5EF4-FFF2-40B4-BE49-F238E27FC236}">
                <a16:creationId xmlns:a16="http://schemas.microsoft.com/office/drawing/2014/main" id="{9B02DFA5-07CF-6597-3EA9-5969EDD1F3C0}"/>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E48F884-EE68-D67D-C5F5-AFD8B71D61E6}"/>
              </a:ext>
            </a:extLst>
          </p:cNvPr>
          <p:cNvPicPr>
            <a:picLocks noChangeAspect="1"/>
          </p:cNvPicPr>
          <p:nvPr/>
        </p:nvPicPr>
        <p:blipFill>
          <a:blip r:embed="rId5"/>
          <a:srcRect l="28473" r="8893"/>
          <a:stretch/>
        </p:blipFill>
        <p:spPr>
          <a:xfrm>
            <a:off x="0" y="0"/>
            <a:ext cx="4829335" cy="5143500"/>
          </a:xfrm>
          <a:prstGeom prst="rect">
            <a:avLst/>
          </a:prstGeom>
        </p:spPr>
      </p:pic>
    </p:spTree>
    <p:extLst>
      <p:ext uri="{BB962C8B-B14F-4D97-AF65-F5344CB8AC3E}">
        <p14:creationId xmlns:p14="http://schemas.microsoft.com/office/powerpoint/2010/main" val="165043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334">
          <a:extLst>
            <a:ext uri="{FF2B5EF4-FFF2-40B4-BE49-F238E27FC236}">
              <a16:creationId xmlns:a16="http://schemas.microsoft.com/office/drawing/2014/main" id="{AD184587-FEC7-B824-C4F3-218786906BB0}"/>
            </a:ext>
          </a:extLst>
        </p:cNvPr>
        <p:cNvGrpSpPr/>
        <p:nvPr/>
      </p:nvGrpSpPr>
      <p:grpSpPr>
        <a:xfrm>
          <a:off x="0" y="0"/>
          <a:ext cx="0" cy="0"/>
          <a:chOff x="0" y="0"/>
          <a:chExt cx="0" cy="0"/>
        </a:xfrm>
      </p:grpSpPr>
      <p:sp>
        <p:nvSpPr>
          <p:cNvPr id="335" name="Google Shape;335;p26">
            <a:extLst>
              <a:ext uri="{FF2B5EF4-FFF2-40B4-BE49-F238E27FC236}">
                <a16:creationId xmlns:a16="http://schemas.microsoft.com/office/drawing/2014/main" id="{65FF81B8-C35C-FB1F-1087-4C9AAB3D3AC9}"/>
              </a:ext>
            </a:extLst>
          </p:cNvPr>
          <p:cNvSpPr txBox="1">
            <a:spLocks noGrp="1"/>
          </p:cNvSpPr>
          <p:nvPr>
            <p:ph type="title"/>
          </p:nvPr>
        </p:nvSpPr>
        <p:spPr>
          <a:xfrm>
            <a:off x="238475" y="2605988"/>
            <a:ext cx="1668600" cy="74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dirty="0">
                <a:solidFill>
                  <a:schemeClr val="lt1"/>
                </a:solidFill>
              </a:rPr>
              <a:t>SIS30321 Certificate III in Fitness + SIS20321 Certificate II in Sport Coaching</a:t>
            </a:r>
            <a:endParaRPr sz="1100" dirty="0">
              <a:solidFill>
                <a:schemeClr val="lt1"/>
              </a:solidFill>
            </a:endParaRPr>
          </a:p>
        </p:txBody>
      </p:sp>
      <p:pic>
        <p:nvPicPr>
          <p:cNvPr id="336" name="Google Shape;336;p26">
            <a:extLst>
              <a:ext uri="{FF2B5EF4-FFF2-40B4-BE49-F238E27FC236}">
                <a16:creationId xmlns:a16="http://schemas.microsoft.com/office/drawing/2014/main" id="{8BA77FDE-C7F9-A8C0-E628-2092B4DDF2A6}"/>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37" name="Google Shape;337;p26">
            <a:extLst>
              <a:ext uri="{FF2B5EF4-FFF2-40B4-BE49-F238E27FC236}">
                <a16:creationId xmlns:a16="http://schemas.microsoft.com/office/drawing/2014/main" id="{222778C0-FA71-523D-ECBA-320D1574E8A7}"/>
              </a:ext>
            </a:extLst>
          </p:cNvPr>
          <p:cNvSpPr txBox="1"/>
          <p:nvPr/>
        </p:nvSpPr>
        <p:spPr>
          <a:xfrm>
            <a:off x="5995927" y="238425"/>
            <a:ext cx="2882100"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EFEFEF"/>
              </a:solidFill>
              <a:latin typeface="Helvetica Neue"/>
              <a:ea typeface="Helvetica Neue"/>
              <a:cs typeface="Helvetica Neue"/>
              <a:sym typeface="Helvetica Neue"/>
            </a:endParaRPr>
          </a:p>
        </p:txBody>
      </p:sp>
      <p:sp>
        <p:nvSpPr>
          <p:cNvPr id="338" name="Google Shape;338;p26">
            <a:extLst>
              <a:ext uri="{FF2B5EF4-FFF2-40B4-BE49-F238E27FC236}">
                <a16:creationId xmlns:a16="http://schemas.microsoft.com/office/drawing/2014/main" id="{D0659FB2-B384-F35A-5A05-F44B0137C56F}"/>
              </a:ext>
            </a:extLst>
          </p:cNvPr>
          <p:cNvSpPr txBox="1"/>
          <p:nvPr/>
        </p:nvSpPr>
        <p:spPr>
          <a:xfrm>
            <a:off x="223000" y="1791413"/>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339" name="Google Shape;339;p26">
            <a:extLst>
              <a:ext uri="{FF2B5EF4-FFF2-40B4-BE49-F238E27FC236}">
                <a16:creationId xmlns:a16="http://schemas.microsoft.com/office/drawing/2014/main" id="{B1B3A14C-304D-82EC-55F7-7BFF9AE9B898}"/>
              </a:ext>
            </a:extLst>
          </p:cNvPr>
          <p:cNvGraphicFramePr/>
          <p:nvPr>
            <p:extLst>
              <p:ext uri="{D42A27DB-BD31-4B8C-83A1-F6EECF244321}">
                <p14:modId xmlns:p14="http://schemas.microsoft.com/office/powerpoint/2010/main" val="2034160098"/>
              </p:ext>
            </p:extLst>
          </p:nvPr>
        </p:nvGraphicFramePr>
        <p:xfrm>
          <a:off x="1952725" y="3671000"/>
          <a:ext cx="3240525" cy="118478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Working in the SFR Industry – Coaching Foundation Level Participants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dirty="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Plan and Deliver Group Conditioning Sessions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Plan and Deliver a One-on-one Cardio Program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0" name="Google Shape;340;p26">
            <a:extLst>
              <a:ext uri="{FF2B5EF4-FFF2-40B4-BE49-F238E27FC236}">
                <a16:creationId xmlns:a16="http://schemas.microsoft.com/office/drawing/2014/main" id="{9CCBFFD3-3B24-3AE6-FE86-F8815981EDB1}"/>
              </a:ext>
            </a:extLst>
          </p:cNvPr>
          <p:cNvGraphicFramePr/>
          <p:nvPr>
            <p:extLst>
              <p:ext uri="{D42A27DB-BD31-4B8C-83A1-F6EECF244321}">
                <p14:modId xmlns:p14="http://schemas.microsoft.com/office/powerpoint/2010/main" val="1311395578"/>
              </p:ext>
            </p:extLst>
          </p:nvPr>
        </p:nvGraphicFramePr>
        <p:xfrm>
          <a:off x="5407375" y="404150"/>
          <a:ext cx="3033250" cy="86474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TERM 4</a:t>
                      </a:r>
                      <a:endParaRPr sz="700" b="1" u="none" strike="noStrike" cap="none" dirty="0">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dirty="0">
                          <a:solidFill>
                            <a:srgbClr val="434343"/>
                          </a:solidFill>
                          <a:latin typeface="Helvetica Neue"/>
                          <a:ea typeface="Helvetica Neue"/>
                          <a:cs typeface="Helvetica Neue"/>
                          <a:sym typeface="Helvetica Neue"/>
                        </a:rPr>
                        <a:t>Sport-Specific Coaching Sessions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First Aid Course: HLTAID011 Provide First Aid</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dirty="0">
                          <a:solidFill>
                            <a:srgbClr val="2DAAE2"/>
                          </a:solidFill>
                          <a:latin typeface="Helvetica Neue"/>
                          <a:ea typeface="Helvetica Neue"/>
                          <a:cs typeface="Helvetica Neue"/>
                          <a:sym typeface="Helvetica Neue"/>
                        </a:rPr>
                        <a:t>PROGRAMS</a:t>
                      </a:r>
                      <a:endParaRPr sz="700" b="1" u="none" strike="noStrike" cap="none" dirty="0">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Sport-Specific Coaching Program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1" name="Google Shape;341;p26">
            <a:extLst>
              <a:ext uri="{FF2B5EF4-FFF2-40B4-BE49-F238E27FC236}">
                <a16:creationId xmlns:a16="http://schemas.microsoft.com/office/drawing/2014/main" id="{DA11F30E-99A3-B889-8544-0CD1CF6E1440}"/>
              </a:ext>
            </a:extLst>
          </p:cNvPr>
          <p:cNvGraphicFramePr/>
          <p:nvPr/>
        </p:nvGraphicFramePr>
        <p:xfrm>
          <a:off x="5407375" y="1464825"/>
          <a:ext cx="3033250" cy="97142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5</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Anatomy and Physiology - Body Systems and Exercise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Health and Nutrition Consultations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One-on-One Gym Program: Adolescent Client</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Conduct Sessions (Scenario Clients)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2" name="Google Shape;342;p26">
            <a:extLst>
              <a:ext uri="{FF2B5EF4-FFF2-40B4-BE49-F238E27FC236}">
                <a16:creationId xmlns:a16="http://schemas.microsoft.com/office/drawing/2014/main" id="{F55E4253-97D3-AB6D-698E-F800482E7302}"/>
              </a:ext>
            </a:extLst>
          </p:cNvPr>
          <p:cNvGraphicFramePr/>
          <p:nvPr/>
        </p:nvGraphicFramePr>
        <p:xfrm>
          <a:off x="5407375" y="2525488"/>
          <a:ext cx="3033250" cy="107810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6</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Screening and Health Assessments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Specific Population Clients (including Older Adults)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Fitness Orientation Program: Client Orientation</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a:t>
                      </a:r>
                      <a:r>
                        <a:rPr lang="en-GB" sz="700">
                          <a:solidFill>
                            <a:srgbClr val="434343"/>
                          </a:solidFill>
                          <a:latin typeface="Helvetica Neue"/>
                          <a:ea typeface="Helvetica Neue"/>
                          <a:cs typeface="Helvetica Neue"/>
                          <a:sym typeface="Helvetica Neue"/>
                        </a:rPr>
                        <a:t>roup Training Program: Plan and Conduct a Group Session</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3" name="Google Shape;343;p26">
            <a:extLst>
              <a:ext uri="{FF2B5EF4-FFF2-40B4-BE49-F238E27FC236}">
                <a16:creationId xmlns:a16="http://schemas.microsoft.com/office/drawing/2014/main" id="{78545D45-FD8F-AE76-F1D5-BF0419514C6A}"/>
              </a:ext>
            </a:extLst>
          </p:cNvPr>
          <p:cNvGraphicFramePr/>
          <p:nvPr/>
        </p:nvGraphicFramePr>
        <p:xfrm>
          <a:off x="5407375" y="3692838"/>
          <a:ext cx="3033250" cy="971420"/>
        </p:xfrm>
        <a:graphic>
          <a:graphicData uri="http://schemas.openxmlformats.org/drawingml/2006/table">
            <a:tbl>
              <a:tblPr>
                <a:noFill/>
                <a:tableStyleId>{A6DC5091-38AB-4339-886A-2100D457D793}</a:tableStyleId>
              </a:tblPr>
              <a:tblGrid>
                <a:gridCol w="608200">
                  <a:extLst>
                    <a:ext uri="{9D8B030D-6E8A-4147-A177-3AD203B41FA5}">
                      <a16:colId xmlns:a16="http://schemas.microsoft.com/office/drawing/2014/main" val="20000"/>
                    </a:ext>
                  </a:extLst>
                </a:gridCol>
                <a:gridCol w="242505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7</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N/A - Practical Term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Group Exercise and Gym-based One-on-One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Female and Male Adults aged 18+; and </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Older adults aged 55+</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344" name="Google Shape;344;p26">
            <a:extLst>
              <a:ext uri="{FF2B5EF4-FFF2-40B4-BE49-F238E27FC236}">
                <a16:creationId xmlns:a16="http://schemas.microsoft.com/office/drawing/2014/main" id="{2DDE8885-CC72-A64E-63D7-BDB04FC5D753}"/>
              </a:ext>
            </a:extLst>
          </p:cNvPr>
          <p:cNvGraphicFramePr/>
          <p:nvPr/>
        </p:nvGraphicFramePr>
        <p:xfrm>
          <a:off x="1952725" y="404138"/>
          <a:ext cx="3240525" cy="147816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345" name="Google Shape;345;p26">
            <a:extLst>
              <a:ext uri="{FF2B5EF4-FFF2-40B4-BE49-F238E27FC236}">
                <a16:creationId xmlns:a16="http://schemas.microsoft.com/office/drawing/2014/main" id="{66AFDE33-BA2A-6ECA-A380-7F0B6D1C51AA}"/>
              </a:ext>
            </a:extLst>
          </p:cNvPr>
          <p:cNvGraphicFramePr/>
          <p:nvPr/>
        </p:nvGraphicFramePr>
        <p:xfrm>
          <a:off x="1952725" y="2077038"/>
          <a:ext cx="3240525" cy="144202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920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6AF3A29B-C825-1EC9-0C96-E44DC93D2489}"/>
            </a:ext>
          </a:extLst>
        </p:cNvPr>
        <p:cNvGrpSpPr/>
        <p:nvPr/>
      </p:nvGrpSpPr>
      <p:grpSpPr>
        <a:xfrm>
          <a:off x="0" y="0"/>
          <a:ext cx="0" cy="0"/>
          <a:chOff x="0" y="0"/>
          <a:chExt cx="0" cy="0"/>
        </a:xfrm>
      </p:grpSpPr>
      <p:sp>
        <p:nvSpPr>
          <p:cNvPr id="350" name="Google Shape;350;p27">
            <a:extLst>
              <a:ext uri="{FF2B5EF4-FFF2-40B4-BE49-F238E27FC236}">
                <a16:creationId xmlns:a16="http://schemas.microsoft.com/office/drawing/2014/main" id="{A14C31D8-DA01-AA3B-2249-B1F2385D821F}"/>
              </a:ext>
            </a:extLst>
          </p:cNvPr>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352" name="Google Shape;352;p27">
            <a:extLst>
              <a:ext uri="{FF2B5EF4-FFF2-40B4-BE49-F238E27FC236}">
                <a16:creationId xmlns:a16="http://schemas.microsoft.com/office/drawing/2014/main" id="{44026E50-FB5D-D0C2-00A4-BA053ED01A23}"/>
              </a:ext>
            </a:extLst>
          </p:cNvPr>
          <p:cNvSpPr txBox="1">
            <a:spLocks noGrp="1"/>
          </p:cNvSpPr>
          <p:nvPr>
            <p:ph type="title"/>
          </p:nvPr>
        </p:nvSpPr>
        <p:spPr>
          <a:xfrm>
            <a:off x="585275" y="144400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353" name="Google Shape;353;p27">
            <a:extLst>
              <a:ext uri="{FF2B5EF4-FFF2-40B4-BE49-F238E27FC236}">
                <a16:creationId xmlns:a16="http://schemas.microsoft.com/office/drawing/2014/main" id="{EB03B900-2C74-6843-06C0-A52CFE55AFD1}"/>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354" name="Google Shape;354;p27">
            <a:extLst>
              <a:ext uri="{FF2B5EF4-FFF2-40B4-BE49-F238E27FC236}">
                <a16:creationId xmlns:a16="http://schemas.microsoft.com/office/drawing/2014/main" id="{117454E0-7A1F-6E2B-72DB-D7D4A24D5CDC}"/>
              </a:ext>
            </a:extLst>
          </p:cNvPr>
          <p:cNvSpPr txBox="1">
            <a:spLocks noGrp="1"/>
          </p:cNvSpPr>
          <p:nvPr>
            <p:ph type="body" idx="1"/>
          </p:nvPr>
        </p:nvSpPr>
        <p:spPr>
          <a:xfrm>
            <a:off x="585275" y="2070200"/>
            <a:ext cx="3655200" cy="1629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355" name="Google Shape;355;p27">
            <a:extLst>
              <a:ext uri="{FF2B5EF4-FFF2-40B4-BE49-F238E27FC236}">
                <a16:creationId xmlns:a16="http://schemas.microsoft.com/office/drawing/2014/main" id="{521D0DBC-765A-B307-975C-422B97D3A91A}"/>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D1A7A19-2323-8CD9-CD08-787D31EF9407}"/>
              </a:ext>
            </a:extLst>
          </p:cNvPr>
          <p:cNvPicPr>
            <a:picLocks noChangeAspect="1"/>
          </p:cNvPicPr>
          <p:nvPr/>
        </p:nvPicPr>
        <p:blipFill>
          <a:blip r:embed="rId4"/>
          <a:srcRect l="22188" r="15512"/>
          <a:stretch/>
        </p:blipFill>
        <p:spPr>
          <a:xfrm>
            <a:off x="4340397" y="0"/>
            <a:ext cx="4803603" cy="5143500"/>
          </a:xfrm>
          <a:prstGeom prst="rect">
            <a:avLst/>
          </a:prstGeom>
        </p:spPr>
      </p:pic>
    </p:spTree>
    <p:extLst>
      <p:ext uri="{BB962C8B-B14F-4D97-AF65-F5344CB8AC3E}">
        <p14:creationId xmlns:p14="http://schemas.microsoft.com/office/powerpoint/2010/main" val="172268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a:extLst>
            <a:ext uri="{FF2B5EF4-FFF2-40B4-BE49-F238E27FC236}">
              <a16:creationId xmlns:a16="http://schemas.microsoft.com/office/drawing/2014/main" id="{5BF86A75-D451-53A1-FF18-0F6AEED62255}"/>
            </a:ext>
          </a:extLst>
        </p:cNvPr>
        <p:cNvGrpSpPr/>
        <p:nvPr/>
      </p:nvGrpSpPr>
      <p:grpSpPr>
        <a:xfrm>
          <a:off x="0" y="0"/>
          <a:ext cx="0" cy="0"/>
          <a:chOff x="0" y="0"/>
          <a:chExt cx="0" cy="0"/>
        </a:xfrm>
      </p:grpSpPr>
      <p:sp>
        <p:nvSpPr>
          <p:cNvPr id="360" name="Google Shape;360;p28">
            <a:extLst>
              <a:ext uri="{FF2B5EF4-FFF2-40B4-BE49-F238E27FC236}">
                <a16:creationId xmlns:a16="http://schemas.microsoft.com/office/drawing/2014/main" id="{D325C56A-AD5E-B67A-3F8B-9A1CCD928712}"/>
              </a:ext>
            </a:extLst>
          </p:cNvPr>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Arial"/>
              <a:ea typeface="Arial"/>
              <a:cs typeface="Arial"/>
              <a:sym typeface="Arial"/>
            </a:endParaRPr>
          </a:p>
        </p:txBody>
      </p:sp>
      <p:sp>
        <p:nvSpPr>
          <p:cNvPr id="362" name="Google Shape;362;p28">
            <a:extLst>
              <a:ext uri="{FF2B5EF4-FFF2-40B4-BE49-F238E27FC236}">
                <a16:creationId xmlns:a16="http://schemas.microsoft.com/office/drawing/2014/main" id="{40A14B5F-1066-D6A4-29C9-F15BDF79CC3F}"/>
              </a:ext>
            </a:extLst>
          </p:cNvPr>
          <p:cNvSpPr txBox="1">
            <a:spLocks noGrp="1"/>
          </p:cNvSpPr>
          <p:nvPr>
            <p:ph type="title"/>
          </p:nvPr>
        </p:nvSpPr>
        <p:spPr>
          <a:xfrm>
            <a:off x="625425" y="10913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363" name="Google Shape;363;p28">
            <a:extLst>
              <a:ext uri="{FF2B5EF4-FFF2-40B4-BE49-F238E27FC236}">
                <a16:creationId xmlns:a16="http://schemas.microsoft.com/office/drawing/2014/main" id="{EFA395D5-F614-6E8D-2DC7-414D96F78CD8}"/>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64" name="Google Shape;364;p28">
            <a:extLst>
              <a:ext uri="{FF2B5EF4-FFF2-40B4-BE49-F238E27FC236}">
                <a16:creationId xmlns:a16="http://schemas.microsoft.com/office/drawing/2014/main" id="{38B1CDB7-3482-48DA-75FD-165C15F9294A}"/>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EFEFEF"/>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EFEFEF"/>
              </a:solidFill>
              <a:latin typeface="Helvetica Neue"/>
              <a:ea typeface="Helvetica Neue"/>
              <a:cs typeface="Helvetica Neue"/>
              <a:sym typeface="Helvetica Neue"/>
            </a:endParaRPr>
          </a:p>
        </p:txBody>
      </p:sp>
      <p:sp>
        <p:nvSpPr>
          <p:cNvPr id="365" name="Google Shape;365;p28">
            <a:extLst>
              <a:ext uri="{FF2B5EF4-FFF2-40B4-BE49-F238E27FC236}">
                <a16:creationId xmlns:a16="http://schemas.microsoft.com/office/drawing/2014/main" id="{F64C8CFE-32D9-413A-0439-16BFC82C3359}"/>
              </a:ext>
            </a:extLst>
          </p:cNvPr>
          <p:cNvSpPr txBox="1">
            <a:spLocks noGrp="1"/>
          </p:cNvSpPr>
          <p:nvPr>
            <p:ph type="body" idx="1"/>
          </p:nvPr>
        </p:nvSpPr>
        <p:spPr>
          <a:xfrm>
            <a:off x="562775" y="1923225"/>
            <a:ext cx="35268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fitness-related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pic>
        <p:nvPicPr>
          <p:cNvPr id="3" name="Picture 2">
            <a:extLst>
              <a:ext uri="{FF2B5EF4-FFF2-40B4-BE49-F238E27FC236}">
                <a16:creationId xmlns:a16="http://schemas.microsoft.com/office/drawing/2014/main" id="{C323183C-8B1D-BFA6-5B4F-D94ED88583D0}"/>
              </a:ext>
            </a:extLst>
          </p:cNvPr>
          <p:cNvPicPr>
            <a:picLocks noChangeAspect="1"/>
          </p:cNvPicPr>
          <p:nvPr/>
        </p:nvPicPr>
        <p:blipFill>
          <a:blip r:embed="rId4"/>
          <a:srcRect l="20853" r="14901"/>
          <a:stretch/>
        </p:blipFill>
        <p:spPr>
          <a:xfrm>
            <a:off x="4190285" y="0"/>
            <a:ext cx="4953715" cy="5143500"/>
          </a:xfrm>
          <a:prstGeom prst="rect">
            <a:avLst/>
          </a:prstGeom>
        </p:spPr>
      </p:pic>
    </p:spTree>
    <p:extLst>
      <p:ext uri="{BB962C8B-B14F-4D97-AF65-F5344CB8AC3E}">
        <p14:creationId xmlns:p14="http://schemas.microsoft.com/office/powerpoint/2010/main" val="15922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BC3862EB-7DCF-902E-DFD5-AE5545D3AEEA}"/>
            </a:ext>
          </a:extLst>
        </p:cNvPr>
        <p:cNvGrpSpPr/>
        <p:nvPr/>
      </p:nvGrpSpPr>
      <p:grpSpPr>
        <a:xfrm>
          <a:off x="0" y="0"/>
          <a:ext cx="0" cy="0"/>
          <a:chOff x="0" y="0"/>
          <a:chExt cx="0" cy="0"/>
        </a:xfrm>
      </p:grpSpPr>
      <p:sp>
        <p:nvSpPr>
          <p:cNvPr id="370" name="Google Shape;370;p29">
            <a:extLst>
              <a:ext uri="{FF2B5EF4-FFF2-40B4-BE49-F238E27FC236}">
                <a16:creationId xmlns:a16="http://schemas.microsoft.com/office/drawing/2014/main" id="{3844BA53-9B26-56BD-1F4C-AF6F2F8D4E87}"/>
              </a:ext>
            </a:extLst>
          </p:cNvPr>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71" name="Google Shape;371;p29">
            <a:extLst>
              <a:ext uri="{FF2B5EF4-FFF2-40B4-BE49-F238E27FC236}">
                <a16:creationId xmlns:a16="http://schemas.microsoft.com/office/drawing/2014/main" id="{B25DB474-5652-7E1C-C88F-D3133E31F412}"/>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372" name="Google Shape;372;p29">
            <a:extLst>
              <a:ext uri="{FF2B5EF4-FFF2-40B4-BE49-F238E27FC236}">
                <a16:creationId xmlns:a16="http://schemas.microsoft.com/office/drawing/2014/main" id="{79F59B1D-D4C1-1D18-B2B9-5C6D319F5747}"/>
              </a:ext>
            </a:extLst>
          </p:cNvPr>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373" name="Google Shape;373;p29">
            <a:extLst>
              <a:ext uri="{FF2B5EF4-FFF2-40B4-BE49-F238E27FC236}">
                <a16:creationId xmlns:a16="http://schemas.microsoft.com/office/drawing/2014/main" id="{D3ED1A5B-224C-23CD-10A1-1D8F737D6C2C}"/>
              </a:ext>
            </a:extLst>
          </p:cNvPr>
          <p:cNvSpPr txBox="1"/>
          <p:nvPr/>
        </p:nvSpPr>
        <p:spPr>
          <a:xfrm>
            <a:off x="5758950" y="761775"/>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Fitness</a:t>
            </a:r>
            <a:endParaRPr sz="800" b="1" i="0" u="none" strike="noStrike" cap="none">
              <a:solidFill>
                <a:schemeClr val="lt1"/>
              </a:solidFill>
              <a:latin typeface="Helvetica Neue"/>
              <a:ea typeface="Helvetica Neue"/>
              <a:cs typeface="Helvetica Neue"/>
              <a:sym typeface="Helvetica Neue"/>
            </a:endParaRPr>
          </a:p>
        </p:txBody>
      </p:sp>
      <p:sp>
        <p:nvSpPr>
          <p:cNvPr id="374" name="Google Shape;374;p29">
            <a:extLst>
              <a:ext uri="{FF2B5EF4-FFF2-40B4-BE49-F238E27FC236}">
                <a16:creationId xmlns:a16="http://schemas.microsoft.com/office/drawing/2014/main" id="{AA6093D0-FC9A-B95B-FB9D-024192E43839}"/>
              </a:ext>
            </a:extLst>
          </p:cNvPr>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Group Exercise Instructor</a:t>
            </a:r>
            <a:endParaRPr sz="800" b="1" i="0" u="none" strike="noStrike" cap="none">
              <a:solidFill>
                <a:schemeClr val="lt1"/>
              </a:solidFill>
              <a:latin typeface="Helvetica Neue"/>
              <a:ea typeface="Helvetica Neue"/>
              <a:cs typeface="Helvetica Neue"/>
              <a:sym typeface="Helvetica Neue"/>
            </a:endParaRPr>
          </a:p>
        </p:txBody>
      </p:sp>
      <p:sp>
        <p:nvSpPr>
          <p:cNvPr id="375" name="Google Shape;375;p29">
            <a:extLst>
              <a:ext uri="{FF2B5EF4-FFF2-40B4-BE49-F238E27FC236}">
                <a16:creationId xmlns:a16="http://schemas.microsoft.com/office/drawing/2014/main" id="{DB758CD0-E61A-E03B-B5BC-1B49B65FE4CD}"/>
              </a:ext>
            </a:extLst>
          </p:cNvPr>
          <p:cNvSpPr txBox="1"/>
          <p:nvPr/>
        </p:nvSpPr>
        <p:spPr>
          <a:xfrm>
            <a:off x="4572000" y="31537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Exercise Physiologist</a:t>
            </a:r>
            <a:endParaRPr sz="800" b="1" i="0" u="none" strike="noStrike" cap="none">
              <a:solidFill>
                <a:srgbClr val="2DAAE2"/>
              </a:solidFill>
              <a:latin typeface="Helvetica Neue"/>
              <a:ea typeface="Helvetica Neue"/>
              <a:cs typeface="Helvetica Neue"/>
              <a:sym typeface="Helvetica Neue"/>
            </a:endParaRPr>
          </a:p>
        </p:txBody>
      </p:sp>
      <p:sp>
        <p:nvSpPr>
          <p:cNvPr id="376" name="Google Shape;376;p29">
            <a:extLst>
              <a:ext uri="{FF2B5EF4-FFF2-40B4-BE49-F238E27FC236}">
                <a16:creationId xmlns:a16="http://schemas.microsoft.com/office/drawing/2014/main" id="{C23B575B-6F4D-1695-1C9A-D591038A6B28}"/>
              </a:ext>
            </a:extLst>
          </p:cNvPr>
          <p:cNvSpPr txBox="1"/>
          <p:nvPr/>
        </p:nvSpPr>
        <p:spPr>
          <a:xfrm>
            <a:off x="4572000" y="35839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Teacher - Physical Education</a:t>
            </a:r>
            <a:endParaRPr sz="800" b="1" i="0" u="none" strike="noStrike" cap="none">
              <a:solidFill>
                <a:srgbClr val="2DAAE2"/>
              </a:solidFill>
              <a:latin typeface="Helvetica Neue"/>
              <a:ea typeface="Helvetica Neue"/>
              <a:cs typeface="Helvetica Neue"/>
              <a:sym typeface="Helvetica Neue"/>
            </a:endParaRPr>
          </a:p>
        </p:txBody>
      </p:sp>
      <p:sp>
        <p:nvSpPr>
          <p:cNvPr id="377" name="Google Shape;377;p29">
            <a:extLst>
              <a:ext uri="{FF2B5EF4-FFF2-40B4-BE49-F238E27FC236}">
                <a16:creationId xmlns:a16="http://schemas.microsoft.com/office/drawing/2014/main" id="{8DDA6A67-7154-D20D-862A-E6EC1253792A}"/>
              </a:ext>
            </a:extLst>
          </p:cNvPr>
          <p:cNvSpPr txBox="1"/>
          <p:nvPr/>
        </p:nvSpPr>
        <p:spPr>
          <a:xfrm>
            <a:off x="6579725" y="31540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Personal Trainer</a:t>
            </a:r>
            <a:endParaRPr sz="800" b="1" i="0" u="none" strike="noStrike" cap="none">
              <a:solidFill>
                <a:srgbClr val="2DAAE2"/>
              </a:solidFill>
              <a:latin typeface="Helvetica Neue"/>
              <a:ea typeface="Helvetica Neue"/>
              <a:cs typeface="Helvetica Neue"/>
              <a:sym typeface="Helvetica Neue"/>
            </a:endParaRPr>
          </a:p>
        </p:txBody>
      </p:sp>
      <p:sp>
        <p:nvSpPr>
          <p:cNvPr id="378" name="Google Shape;378;p29">
            <a:extLst>
              <a:ext uri="{FF2B5EF4-FFF2-40B4-BE49-F238E27FC236}">
                <a16:creationId xmlns:a16="http://schemas.microsoft.com/office/drawing/2014/main" id="{D8C0A37D-5632-5145-B275-FDDD273DD76C}"/>
              </a:ext>
            </a:extLst>
          </p:cNvPr>
          <p:cNvSpPr txBox="1"/>
          <p:nvPr/>
        </p:nvSpPr>
        <p:spPr>
          <a:xfrm>
            <a:off x="6579725" y="35842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High Performance Coach</a:t>
            </a:r>
            <a:endParaRPr sz="800" b="1" i="0" u="none" strike="noStrike" cap="none">
              <a:solidFill>
                <a:srgbClr val="2DAAE2"/>
              </a:solidFill>
              <a:latin typeface="Helvetica Neue"/>
              <a:ea typeface="Helvetica Neue"/>
              <a:cs typeface="Helvetica Neue"/>
              <a:sym typeface="Helvetica Neue"/>
            </a:endParaRPr>
          </a:p>
        </p:txBody>
      </p:sp>
      <p:cxnSp>
        <p:nvCxnSpPr>
          <p:cNvPr id="379" name="Google Shape;379;p29">
            <a:extLst>
              <a:ext uri="{FF2B5EF4-FFF2-40B4-BE49-F238E27FC236}">
                <a16:creationId xmlns:a16="http://schemas.microsoft.com/office/drawing/2014/main" id="{28E5AB50-F1EE-8107-9BF4-C6079308CB57}"/>
              </a:ext>
            </a:extLst>
          </p:cNvPr>
          <p:cNvCxnSpPr>
            <a:stCxn id="373" idx="2"/>
            <a:endCxn id="374" idx="0"/>
          </p:cNvCxnSpPr>
          <p:nvPr/>
        </p:nvCxnSpPr>
        <p:spPr>
          <a:xfrm rot="5400000">
            <a:off x="5829000" y="1014825"/>
            <a:ext cx="290400" cy="10041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380" name="Google Shape;380;p29">
            <a:extLst>
              <a:ext uri="{FF2B5EF4-FFF2-40B4-BE49-F238E27FC236}">
                <a16:creationId xmlns:a16="http://schemas.microsoft.com/office/drawing/2014/main" id="{3CD4E215-3814-490A-CCB5-49B1759C938D}"/>
              </a:ext>
            </a:extLst>
          </p:cNvPr>
          <p:cNvCxnSpPr>
            <a:stCxn id="373" idx="2"/>
            <a:endCxn id="381" idx="0"/>
          </p:cNvCxnSpPr>
          <p:nvPr/>
        </p:nvCxnSpPr>
        <p:spPr>
          <a:xfrm rot="-5400000" flipH="1">
            <a:off x="6832950" y="1014975"/>
            <a:ext cx="290400" cy="10038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382" name="Google Shape;382;p29">
            <a:extLst>
              <a:ext uri="{FF2B5EF4-FFF2-40B4-BE49-F238E27FC236}">
                <a16:creationId xmlns:a16="http://schemas.microsoft.com/office/drawing/2014/main" id="{0A81211F-93C3-BDD1-9D56-1467CFE88438}"/>
              </a:ext>
            </a:extLst>
          </p:cNvPr>
          <p:cNvCxnSpPr>
            <a:stCxn id="383" idx="3"/>
            <a:endCxn id="377"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84" name="Google Shape;384;p29">
            <a:extLst>
              <a:ext uri="{FF2B5EF4-FFF2-40B4-BE49-F238E27FC236}">
                <a16:creationId xmlns:a16="http://schemas.microsoft.com/office/drawing/2014/main" id="{52B34EAB-0EDC-C963-2EFE-D2AFD7A9B754}"/>
              </a:ext>
            </a:extLst>
          </p:cNvPr>
          <p:cNvCxnSpPr>
            <a:stCxn id="383" idx="3"/>
            <a:endCxn id="378"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85" name="Google Shape;385;p29">
            <a:extLst>
              <a:ext uri="{FF2B5EF4-FFF2-40B4-BE49-F238E27FC236}">
                <a16:creationId xmlns:a16="http://schemas.microsoft.com/office/drawing/2014/main" id="{22DCE45F-3635-9F61-C454-3535852B82FE}"/>
              </a:ext>
            </a:extLst>
          </p:cNvPr>
          <p:cNvCxnSpPr>
            <a:stCxn id="386" idx="1"/>
            <a:endCxn id="375"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sm" len="sm"/>
            <a:tailEnd type="none" w="sm" len="sm"/>
          </a:ln>
        </p:spPr>
      </p:cxnSp>
      <p:cxnSp>
        <p:nvCxnSpPr>
          <p:cNvPr id="387" name="Google Shape;387;p29">
            <a:extLst>
              <a:ext uri="{FF2B5EF4-FFF2-40B4-BE49-F238E27FC236}">
                <a16:creationId xmlns:a16="http://schemas.microsoft.com/office/drawing/2014/main" id="{FA89E6C0-55A3-637A-48DC-0A5A7DA3F87E}"/>
              </a:ext>
            </a:extLst>
          </p:cNvPr>
          <p:cNvCxnSpPr>
            <a:stCxn id="386" idx="1"/>
            <a:endCxn id="376"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sm" len="sm"/>
            <a:tailEnd type="none" w="sm" len="sm"/>
          </a:ln>
        </p:spPr>
      </p:cxnSp>
      <p:sp>
        <p:nvSpPr>
          <p:cNvPr id="386" name="Google Shape;386;p29">
            <a:extLst>
              <a:ext uri="{FF2B5EF4-FFF2-40B4-BE49-F238E27FC236}">
                <a16:creationId xmlns:a16="http://schemas.microsoft.com/office/drawing/2014/main" id="{EED831BB-D1A8-9472-2F4B-201AF0D6DF97}"/>
              </a:ext>
            </a:extLst>
          </p:cNvPr>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800" b="1" i="0" u="none" strike="noStrike" cap="none">
              <a:solidFill>
                <a:schemeClr val="lt1"/>
              </a:solidFill>
              <a:latin typeface="Helvetica Neue"/>
              <a:ea typeface="Helvetica Neue"/>
              <a:cs typeface="Helvetica Neue"/>
              <a:sym typeface="Helvetica Neue"/>
            </a:endParaRPr>
          </a:p>
        </p:txBody>
      </p:sp>
      <p:sp>
        <p:nvSpPr>
          <p:cNvPr id="383" name="Google Shape;383;p29">
            <a:extLst>
              <a:ext uri="{FF2B5EF4-FFF2-40B4-BE49-F238E27FC236}">
                <a16:creationId xmlns:a16="http://schemas.microsoft.com/office/drawing/2014/main" id="{D00DE1F7-08CC-33C0-8923-0B8471328F01}"/>
              </a:ext>
            </a:extLst>
          </p:cNvPr>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in Fitness or Diploma of Sport</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(These qualifications offered by another RTO)</a:t>
            </a:r>
            <a:endParaRPr sz="800" b="0" i="0" u="none" strike="noStrike" cap="none">
              <a:solidFill>
                <a:schemeClr val="lt1"/>
              </a:solidFill>
              <a:latin typeface="Helvetica Neue"/>
              <a:ea typeface="Helvetica Neue"/>
              <a:cs typeface="Helvetica Neue"/>
              <a:sym typeface="Helvetica Neue"/>
            </a:endParaRPr>
          </a:p>
        </p:txBody>
      </p:sp>
      <p:cxnSp>
        <p:nvCxnSpPr>
          <p:cNvPr id="388" name="Google Shape;388;p29">
            <a:extLst>
              <a:ext uri="{FF2B5EF4-FFF2-40B4-BE49-F238E27FC236}">
                <a16:creationId xmlns:a16="http://schemas.microsoft.com/office/drawing/2014/main" id="{ACA6D5D8-D37C-5265-7A29-4F76AE8F5753}"/>
              </a:ext>
            </a:extLst>
          </p:cNvPr>
          <p:cNvCxnSpPr>
            <a:stCxn id="373" idx="2"/>
            <a:endCxn id="386" idx="3"/>
          </p:cNvCxnSpPr>
          <p:nvPr/>
        </p:nvCxnSpPr>
        <p:spPr>
          <a:xfrm rot="5400000">
            <a:off x="5778600" y="1965525"/>
            <a:ext cx="1291500" cy="103800"/>
          </a:xfrm>
          <a:prstGeom prst="bentConnector2">
            <a:avLst/>
          </a:prstGeom>
          <a:noFill/>
          <a:ln w="9525" cap="flat" cmpd="sng">
            <a:solidFill>
              <a:srgbClr val="2DAAE2"/>
            </a:solidFill>
            <a:prstDash val="solid"/>
            <a:round/>
            <a:headEnd type="none" w="sm" len="sm"/>
            <a:tailEnd type="none" w="sm" len="sm"/>
          </a:ln>
        </p:spPr>
      </p:cxnSp>
      <p:cxnSp>
        <p:nvCxnSpPr>
          <p:cNvPr id="389" name="Google Shape;389;p29">
            <a:extLst>
              <a:ext uri="{FF2B5EF4-FFF2-40B4-BE49-F238E27FC236}">
                <a16:creationId xmlns:a16="http://schemas.microsoft.com/office/drawing/2014/main" id="{B7426A08-E53E-F2C3-3397-0D9C52312072}"/>
              </a:ext>
            </a:extLst>
          </p:cNvPr>
          <p:cNvCxnSpPr>
            <a:stCxn id="373" idx="2"/>
            <a:endCxn id="383" idx="1"/>
          </p:cNvCxnSpPr>
          <p:nvPr/>
        </p:nvCxnSpPr>
        <p:spPr>
          <a:xfrm rot="-5400000" flipH="1">
            <a:off x="5882250" y="1965675"/>
            <a:ext cx="1291800" cy="103800"/>
          </a:xfrm>
          <a:prstGeom prst="bentConnector2">
            <a:avLst/>
          </a:prstGeom>
          <a:noFill/>
          <a:ln w="9525" cap="flat" cmpd="sng">
            <a:solidFill>
              <a:srgbClr val="2DAAE2"/>
            </a:solidFill>
            <a:prstDash val="solid"/>
            <a:round/>
            <a:headEnd type="none" w="sm" len="sm"/>
            <a:tailEnd type="none" w="sm" len="sm"/>
          </a:ln>
        </p:spPr>
      </p:cxnSp>
      <p:sp>
        <p:nvSpPr>
          <p:cNvPr id="390" name="Google Shape;390;p29">
            <a:extLst>
              <a:ext uri="{FF2B5EF4-FFF2-40B4-BE49-F238E27FC236}">
                <a16:creationId xmlns:a16="http://schemas.microsoft.com/office/drawing/2014/main" id="{4734BC7D-F228-80B1-220D-160A0DF1AB0C}"/>
              </a:ext>
            </a:extLst>
          </p:cNvPr>
          <p:cNvSpPr txBox="1"/>
          <p:nvPr/>
        </p:nvSpPr>
        <p:spPr>
          <a:xfrm>
            <a:off x="4572000" y="40141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Scientist</a:t>
            </a:r>
            <a:endParaRPr sz="800" b="1" i="0" u="none" strike="noStrike" cap="none">
              <a:solidFill>
                <a:srgbClr val="2DAAE2"/>
              </a:solidFill>
              <a:latin typeface="Helvetica Neue"/>
              <a:ea typeface="Helvetica Neue"/>
              <a:cs typeface="Helvetica Neue"/>
              <a:sym typeface="Helvetica Neue"/>
            </a:endParaRPr>
          </a:p>
        </p:txBody>
      </p:sp>
      <p:sp>
        <p:nvSpPr>
          <p:cNvPr id="391" name="Google Shape;391;p29">
            <a:extLst>
              <a:ext uri="{FF2B5EF4-FFF2-40B4-BE49-F238E27FC236}">
                <a16:creationId xmlns:a16="http://schemas.microsoft.com/office/drawing/2014/main" id="{2E7DD8D2-D27B-9A4E-843A-3DFD4A15A8C2}"/>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999999"/>
                </a:solidFill>
                <a:latin typeface="Helvetica Neue"/>
                <a:ea typeface="Helvetica Neue"/>
                <a:cs typeface="Helvetica Neue"/>
                <a:sym typeface="Helvetica Neue"/>
              </a:rPr>
              <a:t>SIS30321 Certificate III in Fitness + SIS20321 Certificate II in Sport Coaching</a:t>
            </a:r>
            <a:endParaRPr sz="600" b="0" i="0" u="none" strike="noStrike" cap="none" dirty="0">
              <a:solidFill>
                <a:srgbClr val="999999"/>
              </a:solidFill>
              <a:latin typeface="Helvetica Neue"/>
              <a:ea typeface="Helvetica Neue"/>
              <a:cs typeface="Helvetica Neue"/>
              <a:sym typeface="Helvetica Neue"/>
            </a:endParaRPr>
          </a:p>
        </p:txBody>
      </p:sp>
      <p:sp>
        <p:nvSpPr>
          <p:cNvPr id="381" name="Google Shape;381;p29">
            <a:extLst>
              <a:ext uri="{FF2B5EF4-FFF2-40B4-BE49-F238E27FC236}">
                <a16:creationId xmlns:a16="http://schemas.microsoft.com/office/drawing/2014/main" id="{D27C1993-E88D-AB28-5343-9A0CF13B4E29}"/>
              </a:ext>
            </a:extLst>
          </p:cNvPr>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Gym Fitness Instructor</a:t>
            </a:r>
            <a:endParaRPr sz="800" b="1" i="0" u="none" strike="noStrike" cap="none">
              <a:solidFill>
                <a:schemeClr val="lt1"/>
              </a:solidFill>
              <a:latin typeface="Helvetica Neue"/>
              <a:ea typeface="Helvetica Neue"/>
              <a:cs typeface="Helvetica Neue"/>
              <a:sym typeface="Helvetica Neue"/>
            </a:endParaRPr>
          </a:p>
        </p:txBody>
      </p:sp>
      <p:sp>
        <p:nvSpPr>
          <p:cNvPr id="392" name="Google Shape;392;p29">
            <a:extLst>
              <a:ext uri="{FF2B5EF4-FFF2-40B4-BE49-F238E27FC236}">
                <a16:creationId xmlns:a16="http://schemas.microsoft.com/office/drawing/2014/main" id="{5D10E796-8A74-0086-9D3F-90DF3433513B}"/>
              </a:ext>
            </a:extLst>
          </p:cNvPr>
          <p:cNvSpPr txBox="1"/>
          <p:nvPr/>
        </p:nvSpPr>
        <p:spPr>
          <a:xfrm>
            <a:off x="6580125" y="40144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Development Manager</a:t>
            </a:r>
            <a:endParaRPr sz="800" b="1" i="0" u="none" strike="noStrike" cap="none">
              <a:solidFill>
                <a:srgbClr val="2DAAE2"/>
              </a:solidFill>
              <a:latin typeface="Helvetica Neue"/>
              <a:ea typeface="Helvetica Neue"/>
              <a:cs typeface="Helvetica Neue"/>
              <a:sym typeface="Helvetica Neue"/>
            </a:endParaRPr>
          </a:p>
        </p:txBody>
      </p:sp>
      <p:cxnSp>
        <p:nvCxnSpPr>
          <p:cNvPr id="393" name="Google Shape;393;p29">
            <a:extLst>
              <a:ext uri="{FF2B5EF4-FFF2-40B4-BE49-F238E27FC236}">
                <a16:creationId xmlns:a16="http://schemas.microsoft.com/office/drawing/2014/main" id="{61494B21-C770-5714-B240-3FE5CD1C37C8}"/>
              </a:ext>
            </a:extLst>
          </p:cNvPr>
          <p:cNvCxnSpPr>
            <a:stCxn id="392" idx="3"/>
            <a:endCxn id="383" idx="3"/>
          </p:cNvCxnSpPr>
          <p:nvPr/>
        </p:nvCxnSpPr>
        <p:spPr>
          <a:xfrm rot="10800000" flipH="1">
            <a:off x="8380125" y="26635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394" name="Google Shape;394;p29">
            <a:extLst>
              <a:ext uri="{FF2B5EF4-FFF2-40B4-BE49-F238E27FC236}">
                <a16:creationId xmlns:a16="http://schemas.microsoft.com/office/drawing/2014/main" id="{CE3CA141-5539-4EEF-7910-A6549F2B5A6E}"/>
              </a:ext>
            </a:extLst>
          </p:cNvPr>
          <p:cNvCxnSpPr>
            <a:stCxn id="390" idx="1"/>
            <a:endCxn id="386"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spTree>
    <p:extLst>
      <p:ext uri="{BB962C8B-B14F-4D97-AF65-F5344CB8AC3E}">
        <p14:creationId xmlns:p14="http://schemas.microsoft.com/office/powerpoint/2010/main" val="131690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Google Shape;399;p30"/>
          <p:cNvSpPr txBox="1">
            <a:spLocks noGrp="1"/>
          </p:cNvSpPr>
          <p:nvPr>
            <p:ph type="title" idx="4294967295"/>
          </p:nvPr>
        </p:nvSpPr>
        <p:spPr>
          <a:xfrm>
            <a:off x="410850" y="1722708"/>
            <a:ext cx="8322300" cy="1473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SIS30321 Certificate III</a:t>
            </a:r>
            <a:endParaRPr sz="4300" b="1">
              <a:solidFill>
                <a:schemeClr val="lt1"/>
              </a:solidFill>
            </a:endParaRPr>
          </a:p>
          <a:p>
            <a:pPr marL="0" lvl="0" indent="0" algn="ctr" rtl="0">
              <a:lnSpc>
                <a:spcPct val="100000"/>
              </a:lnSpc>
              <a:spcBef>
                <a:spcPts val="0"/>
              </a:spcBef>
              <a:spcAft>
                <a:spcPts val="0"/>
              </a:spcAft>
              <a:buSzPts val="2800"/>
              <a:buNone/>
            </a:pPr>
            <a:r>
              <a:rPr lang="en-GB" sz="4300" b="1">
                <a:solidFill>
                  <a:schemeClr val="lt1"/>
                </a:solidFill>
              </a:rPr>
              <a:t>in Fitness</a:t>
            </a:r>
            <a:endParaRPr sz="4300" b="1">
              <a:solidFill>
                <a:schemeClr val="lt1"/>
              </a:solidFill>
            </a:endParaRPr>
          </a:p>
        </p:txBody>
      </p:sp>
      <p:pic>
        <p:nvPicPr>
          <p:cNvPr id="400" name="Google Shape;400;p30"/>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401" name="Google Shape;401;p30"/>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1"/>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407" name="Google Shape;407;p31"/>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08" name="Google Shape;408;p31"/>
          <p:cNvSpPr txBox="1">
            <a:spLocks noGrp="1"/>
          </p:cNvSpPr>
          <p:nvPr>
            <p:ph type="body" idx="1"/>
          </p:nvPr>
        </p:nvSpPr>
        <p:spPr>
          <a:xfrm>
            <a:off x="317025" y="1440875"/>
            <a:ext cx="4053600" cy="28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dirty="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dirty="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200" b="1" dirty="0">
                <a:solidFill>
                  <a:schemeClr val="lt1"/>
                </a:solidFill>
              </a:rPr>
              <a:t>Students facilitate programs within their school community including:</a:t>
            </a:r>
            <a:endParaRPr sz="1200" b="1" dirty="0">
              <a:solidFill>
                <a:schemeClr val="lt1"/>
              </a:solidFill>
            </a:endParaRPr>
          </a:p>
          <a:p>
            <a:pPr marL="457200" lvl="0" indent="-304800" algn="l" rtl="0">
              <a:lnSpc>
                <a:spcPct val="115000"/>
              </a:lnSpc>
              <a:spcBef>
                <a:spcPts val="1000"/>
              </a:spcBef>
              <a:spcAft>
                <a:spcPts val="0"/>
              </a:spcAft>
              <a:buClr>
                <a:schemeClr val="lt1"/>
              </a:buClr>
              <a:buSzPts val="1200"/>
              <a:buFont typeface="Helvetica Neue Light"/>
              <a:buChar char="●"/>
            </a:pPr>
            <a:r>
              <a:rPr lang="en-GB" sz="1200" dirty="0">
                <a:solidFill>
                  <a:schemeClr val="lt1"/>
                </a:solidFill>
                <a:latin typeface="Helvetica Neue Light"/>
                <a:ea typeface="Helvetica Neue Light"/>
                <a:cs typeface="Helvetica Neue Light"/>
                <a:sym typeface="Helvetica Neue Light"/>
              </a:rPr>
              <a:t>Community fitness programs</a:t>
            </a:r>
            <a:endParaRPr sz="1200" dirty="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dirty="0">
                <a:solidFill>
                  <a:schemeClr val="lt1"/>
                </a:solidFill>
                <a:latin typeface="Helvetica Neue Light"/>
                <a:ea typeface="Helvetica Neue Light"/>
                <a:cs typeface="Helvetica Neue Light"/>
                <a:sym typeface="Helvetica Neue Light"/>
              </a:rPr>
              <a:t>Strength and conditioning for athletes and teams</a:t>
            </a:r>
            <a:endParaRPr sz="1200" dirty="0">
              <a:solidFill>
                <a:schemeClr val="lt1"/>
              </a:solidFill>
              <a:latin typeface="Helvetica Neue Light"/>
              <a:ea typeface="Helvetica Neue Light"/>
              <a:cs typeface="Helvetica Neue Light"/>
              <a:sym typeface="Helvetica Neue Light"/>
            </a:endParaRPr>
          </a:p>
          <a:p>
            <a:pPr marL="457200" lvl="0" indent="-304800" algn="l" rtl="0">
              <a:lnSpc>
                <a:spcPct val="115000"/>
              </a:lnSpc>
              <a:spcBef>
                <a:spcPts val="0"/>
              </a:spcBef>
              <a:spcAft>
                <a:spcPts val="0"/>
              </a:spcAft>
              <a:buClr>
                <a:schemeClr val="lt1"/>
              </a:buClr>
              <a:buSzPts val="1200"/>
              <a:buFont typeface="Helvetica Neue Light"/>
              <a:buChar char="●"/>
            </a:pPr>
            <a:r>
              <a:rPr lang="en-GB" sz="1200" dirty="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dirty="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100" dirty="0">
              <a:solidFill>
                <a:schemeClr val="lt1"/>
              </a:solidFill>
              <a:latin typeface="Helvetica Neue Light"/>
              <a:ea typeface="Helvetica Neue Light"/>
              <a:cs typeface="Helvetica Neue Light"/>
              <a:sym typeface="Helvetica Neue Light"/>
            </a:endParaRPr>
          </a:p>
        </p:txBody>
      </p:sp>
      <p:sp>
        <p:nvSpPr>
          <p:cNvPr id="409" name="Google Shape;409;p31"/>
          <p:cNvSpPr txBox="1">
            <a:spLocks noGrp="1"/>
          </p:cNvSpPr>
          <p:nvPr>
            <p:ph type="title"/>
          </p:nvPr>
        </p:nvSpPr>
        <p:spPr>
          <a:xfrm>
            <a:off x="317025" y="595400"/>
            <a:ext cx="3685200" cy="81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SIS30321 Certificate III</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in Fitness</a:t>
            </a:r>
            <a:endParaRPr sz="2400" b="1">
              <a:solidFill>
                <a:schemeClr val="lt1"/>
              </a:solidFill>
            </a:endParaRPr>
          </a:p>
        </p:txBody>
      </p:sp>
      <p:graphicFrame>
        <p:nvGraphicFramePr>
          <p:cNvPr id="410" name="Google Shape;410;p31"/>
          <p:cNvGraphicFramePr/>
          <p:nvPr>
            <p:extLst>
              <p:ext uri="{D42A27DB-BD31-4B8C-83A1-F6EECF244321}">
                <p14:modId xmlns:p14="http://schemas.microsoft.com/office/powerpoint/2010/main" val="3199914225"/>
              </p:ext>
            </p:extLst>
          </p:nvPr>
        </p:nvGraphicFramePr>
        <p:xfrm>
          <a:off x="4890450" y="595400"/>
          <a:ext cx="3949625" cy="3491399"/>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15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$495.00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 $75.00 First Aid)</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latin typeface="Helvetica Neue"/>
                          <a:ea typeface="Helvetica Neue"/>
                          <a:cs typeface="Helvetica Neue"/>
                          <a:sym typeface="Helvetica Neue"/>
                        </a:rPr>
                        <a:t>Maximum 8 QCE Credits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11" name="Google Shape;411;p31"/>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SIS30321 Certificate III in Fitness</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2"/>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17" name="Google Shape;417;p32"/>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418" name="Google Shape;418;p32"/>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19" name="Google Shape;419;p32"/>
          <p:cNvSpPr txBox="1">
            <a:spLocks noGrp="1"/>
          </p:cNvSpPr>
          <p:nvPr>
            <p:ph type="body" idx="1"/>
          </p:nvPr>
        </p:nvSpPr>
        <p:spPr>
          <a:xfrm>
            <a:off x="4979625" y="1433775"/>
            <a:ext cx="3670500" cy="30624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lt1"/>
              </a:buClr>
              <a:buSzPts val="1100"/>
              <a:buChar char="●"/>
            </a:pPr>
            <a:r>
              <a:rPr lang="en-GB" sz="1100">
                <a:solidFill>
                  <a:schemeClr val="lt1"/>
                </a:solidFill>
              </a:rPr>
              <a:t>SIS30321 Certificate III in Fitness (max. 8 QCE Credits)</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The nationally recognised First Aid competency - HLTAID011 Provide First Aid</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Community Coaching - Essential Skills Course (non-accredited), issued by Australian Sports Commission</a:t>
            </a:r>
            <a:endParaRPr sz="1100">
              <a:solidFill>
                <a:schemeClr val="lt1"/>
              </a:solidFill>
            </a:endParaRPr>
          </a:p>
          <a:p>
            <a:pPr marL="457200" lvl="0" indent="-298450" algn="l" rtl="0">
              <a:lnSpc>
                <a:spcPct val="115000"/>
              </a:lnSpc>
              <a:spcBef>
                <a:spcPts val="800"/>
              </a:spcBef>
              <a:spcAft>
                <a:spcPts val="0"/>
              </a:spcAft>
              <a:buClr>
                <a:schemeClr val="lt1"/>
              </a:buClr>
              <a:buSzPts val="1100"/>
              <a:buChar char="●"/>
            </a:pPr>
            <a:r>
              <a:rPr lang="en-GB" sz="1100">
                <a:solidFill>
                  <a:schemeClr val="lt1"/>
                </a:solidFill>
              </a:rPr>
              <a:t>A range of career pathway options including pathway into SIS40221 Certificate IV in Fitness; or SIS50321 Diploma of Sport - These qualifications offered by another RTO.</a:t>
            </a:r>
            <a:endParaRPr sz="1100">
              <a:solidFill>
                <a:schemeClr val="lt1"/>
              </a:solidFill>
            </a:endParaRPr>
          </a:p>
          <a:p>
            <a:pPr marL="457200" lvl="0" indent="-298450" algn="l" rtl="0">
              <a:lnSpc>
                <a:spcPct val="115000"/>
              </a:lnSpc>
              <a:spcBef>
                <a:spcPts val="800"/>
              </a:spcBef>
              <a:spcAft>
                <a:spcPts val="800"/>
              </a:spcAft>
              <a:buClr>
                <a:schemeClr val="lt1"/>
              </a:buClr>
              <a:buSzPts val="1100"/>
              <a:buChar char="●"/>
            </a:pPr>
            <a:r>
              <a:rPr lang="en-GB" sz="1100">
                <a:solidFill>
                  <a:schemeClr val="lt1"/>
                </a:solidFill>
              </a:rPr>
              <a:t>Successful completion of the Certificate III in Fitness may contribute towards a student’s Australian Tertiary Admission Rank (ATAR)</a:t>
            </a:r>
            <a:endParaRPr sz="1100">
              <a:solidFill>
                <a:schemeClr val="lt1"/>
              </a:solidFill>
            </a:endParaRPr>
          </a:p>
        </p:txBody>
      </p:sp>
      <p:sp>
        <p:nvSpPr>
          <p:cNvPr id="420" name="Google Shape;420;p32"/>
          <p:cNvSpPr txBox="1">
            <a:spLocks noGrp="1"/>
          </p:cNvSpPr>
          <p:nvPr>
            <p:ph type="title"/>
          </p:nvPr>
        </p:nvSpPr>
        <p:spPr>
          <a:xfrm>
            <a:off x="5092125" y="6018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422" name="Google Shape;422;p3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423" name="Google Shape;423;p32"/>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FD48863D-4F74-C1B9-C216-069BB4140580}"/>
              </a:ext>
            </a:extLst>
          </p:cNvPr>
          <p:cNvPicPr>
            <a:picLocks noChangeAspect="1"/>
          </p:cNvPicPr>
          <p:nvPr/>
        </p:nvPicPr>
        <p:blipFill>
          <a:blip r:embed="rId5"/>
          <a:srcRect l="23244" r="14011"/>
          <a:stretch/>
        </p:blipFill>
        <p:spPr>
          <a:xfrm>
            <a:off x="0" y="0"/>
            <a:ext cx="4837914"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txBox="1">
            <a:spLocks noGrp="1"/>
          </p:cNvSpPr>
          <p:nvPr>
            <p:ph type="body" idx="1"/>
          </p:nvPr>
        </p:nvSpPr>
        <p:spPr>
          <a:xfrm>
            <a:off x="614400" y="1819525"/>
            <a:ext cx="3250500" cy="174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a:spLocks noGrp="1"/>
          </p:cNvSpPr>
          <p:nvPr>
            <p:ph type="title"/>
          </p:nvPr>
        </p:nvSpPr>
        <p:spPr>
          <a:xfrm>
            <a:off x="614400" y="826925"/>
            <a:ext cx="3250500"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WHY STUDY WITH BINNACLE TRAINING? </a:t>
            </a:r>
            <a:endParaRPr sz="2180" b="1">
              <a:solidFill>
                <a:schemeClr val="lt1"/>
              </a:solidFill>
            </a:endParaRPr>
          </a:p>
        </p:txBody>
      </p:sp>
      <p:graphicFrame>
        <p:nvGraphicFramePr>
          <p:cNvPr id="84" name="Google Shape;84;p4"/>
          <p:cNvGraphicFramePr/>
          <p:nvPr>
            <p:extLst>
              <p:ext uri="{D42A27DB-BD31-4B8C-83A1-F6EECF244321}">
                <p14:modId xmlns:p14="http://schemas.microsoft.com/office/powerpoint/2010/main" val="271598803"/>
              </p:ext>
            </p:extLst>
          </p:nvPr>
        </p:nvGraphicFramePr>
        <p:xfrm>
          <a:off x="4413875" y="563675"/>
          <a:ext cx="3869000" cy="4016125"/>
        </p:xfrm>
        <a:graphic>
          <a:graphicData uri="http://schemas.openxmlformats.org/drawingml/2006/table">
            <a:tbl>
              <a:tblPr>
                <a:noFill/>
                <a:tableStyleId>{A6DC5091-38AB-4339-886A-2100D457D793}</a:tableStyleId>
              </a:tblPr>
              <a:tblGrid>
                <a:gridCol w="1934500">
                  <a:extLst>
                    <a:ext uri="{9D8B030D-6E8A-4147-A177-3AD203B41FA5}">
                      <a16:colId xmlns:a16="http://schemas.microsoft.com/office/drawing/2014/main" val="20000"/>
                    </a:ext>
                  </a:extLst>
                </a:gridCol>
                <a:gridCol w="1934500">
                  <a:extLst>
                    <a:ext uri="{9D8B030D-6E8A-4147-A177-3AD203B41FA5}">
                      <a16:colId xmlns:a16="http://schemas.microsoft.com/office/drawing/2014/main" val="20001"/>
                    </a:ext>
                  </a:extLst>
                </a:gridCol>
              </a:tblGrid>
              <a:tr h="82215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More </a:t>
                      </a:r>
                      <a:r>
                        <a:rPr lang="en-GB" sz="1000" u="none" strike="noStrike" cap="none">
                          <a:solidFill>
                            <a:schemeClr val="lt1"/>
                          </a:solidFill>
                          <a:latin typeface="Helvetica Neue"/>
                          <a:ea typeface="Helvetica Neue"/>
                          <a:cs typeface="Helvetica Neue"/>
                          <a:sym typeface="Helvetica Neue"/>
                        </a:rPr>
                        <a:t>than 19 </a:t>
                      </a:r>
                      <a:r>
                        <a:rPr lang="en-GB" sz="1000" u="none" strike="noStrike" cap="none" dirty="0">
                          <a:solidFill>
                            <a:schemeClr val="lt1"/>
                          </a:solidFill>
                          <a:latin typeface="Helvetica Neue"/>
                          <a:ea typeface="Helvetica Neue"/>
                          <a:cs typeface="Helvetica Neue"/>
                          <a:sym typeface="Helvetica Neue"/>
                        </a:rPr>
                        <a:t>Years of Experience Delivering VET in Schools</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More than 500 Active Classes State-Wide</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101627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15,000 Qualifications Issued Approximately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15 Certificate Programs Offered Each Year</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4 Office Locations - Ipswich, Brisbane, Rockhampton and Townsville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250 Binnacle Partner Secondary Schools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Servicing Secondary Schools across Queensland &amp; ACT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25900">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Over 800 Binnacle Program Deliverers</a:t>
                      </a:r>
                      <a:endParaRPr sz="1000" u="none" strike="sng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GB" sz="1000" u="none" strike="noStrike" cap="none" dirty="0">
                          <a:solidFill>
                            <a:schemeClr val="lt1"/>
                          </a:solidFill>
                          <a:latin typeface="Helvetica Neue"/>
                          <a:ea typeface="Helvetica Neue"/>
                          <a:cs typeface="Helvetica Neue"/>
                          <a:sym typeface="Helvetica Neue"/>
                        </a:rPr>
                        <a:t>91% Completion Rate</a:t>
                      </a:r>
                      <a:endParaRPr sz="1000" u="none" strike="noStrike" cap="none" dirty="0">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85" name="Google Shape;85;p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427"/>
        <p:cNvGrpSpPr/>
        <p:nvPr/>
      </p:nvGrpSpPr>
      <p:grpSpPr>
        <a:xfrm>
          <a:off x="0" y="0"/>
          <a:ext cx="0" cy="0"/>
          <a:chOff x="0" y="0"/>
          <a:chExt cx="0" cy="0"/>
        </a:xfrm>
      </p:grpSpPr>
      <p:sp>
        <p:nvSpPr>
          <p:cNvPr id="428" name="Google Shape;428;g202c1f2e96d_0_0"/>
          <p:cNvSpPr txBox="1">
            <a:spLocks noGrp="1"/>
          </p:cNvSpPr>
          <p:nvPr>
            <p:ph type="title"/>
          </p:nvPr>
        </p:nvSpPr>
        <p:spPr>
          <a:xfrm>
            <a:off x="238475" y="2605988"/>
            <a:ext cx="1668600" cy="746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SIS30321 Certificate III in Fitness </a:t>
            </a:r>
            <a:endParaRPr sz="1100">
              <a:solidFill>
                <a:schemeClr val="lt1"/>
              </a:solidFill>
            </a:endParaRPr>
          </a:p>
        </p:txBody>
      </p:sp>
      <p:pic>
        <p:nvPicPr>
          <p:cNvPr id="429" name="Google Shape;429;g202c1f2e96d_0_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430" name="Google Shape;430;g202c1f2e96d_0_0"/>
          <p:cNvSpPr txBox="1"/>
          <p:nvPr/>
        </p:nvSpPr>
        <p:spPr>
          <a:xfrm>
            <a:off x="5995927" y="238425"/>
            <a:ext cx="2882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a:t>
            </a:r>
            <a:endParaRPr sz="600" b="0" i="0" u="none" strike="noStrike" cap="none">
              <a:solidFill>
                <a:srgbClr val="EFEFEF"/>
              </a:solidFill>
              <a:latin typeface="Helvetica Neue"/>
              <a:ea typeface="Helvetica Neue"/>
              <a:cs typeface="Helvetica Neue"/>
              <a:sym typeface="Helvetica Neue"/>
            </a:endParaRPr>
          </a:p>
        </p:txBody>
      </p:sp>
      <p:sp>
        <p:nvSpPr>
          <p:cNvPr id="431" name="Google Shape;431;g202c1f2e96d_0_0"/>
          <p:cNvSpPr txBox="1"/>
          <p:nvPr/>
        </p:nvSpPr>
        <p:spPr>
          <a:xfrm>
            <a:off x="223000" y="1791413"/>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432" name="Google Shape;432;g202c1f2e96d_0_0"/>
          <p:cNvGraphicFramePr/>
          <p:nvPr/>
        </p:nvGraphicFramePr>
        <p:xfrm>
          <a:off x="1952725" y="3671000"/>
          <a:ext cx="3240525" cy="118478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Working in the SFR Industry - WHS and Provide Quality Service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Group Conditioning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One-on-one Cardio Program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3" name="Google Shape;433;g202c1f2e96d_0_0"/>
          <p:cNvGraphicFramePr/>
          <p:nvPr/>
        </p:nvGraphicFramePr>
        <p:xfrm>
          <a:off x="5407375" y="404150"/>
          <a:ext cx="3033250" cy="97142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4</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t>
                      </a:r>
                      <a:r>
                        <a:rPr lang="en-GB" sz="700" u="none" strike="noStrike" cap="none">
                          <a:solidFill>
                            <a:srgbClr val="434343"/>
                          </a:solidFill>
                          <a:latin typeface="Helvetica Neue"/>
                          <a:ea typeface="Helvetica Neue"/>
                          <a:cs typeface="Helvetica Neue"/>
                          <a:sym typeface="Helvetica Neue"/>
                        </a:rPr>
                        <a:t>Anatomy and Physiology - The Musculoskeletal System</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First Aid Course: HLTAID011 Provide First Aid</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Recreational Group Exercise Program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4" name="Google Shape;434;g202c1f2e96d_0_0"/>
          <p:cNvGraphicFramePr/>
          <p:nvPr/>
        </p:nvGraphicFramePr>
        <p:xfrm>
          <a:off x="5407375" y="1464825"/>
          <a:ext cx="3033250" cy="97142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5</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Anatomy and Physiology - Body Systems and Exercise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Health and Nutrition Consultations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One-on-One Gym Program: Adolescent Client</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Conduct Sessions (Scenario Clients)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5" name="Google Shape;435;g202c1f2e96d_0_0"/>
          <p:cNvGraphicFramePr/>
          <p:nvPr/>
        </p:nvGraphicFramePr>
        <p:xfrm>
          <a:off x="5407375" y="2525488"/>
          <a:ext cx="3033250" cy="1078100"/>
        </p:xfrm>
        <a:graphic>
          <a:graphicData uri="http://schemas.openxmlformats.org/drawingml/2006/table">
            <a:tbl>
              <a:tblPr>
                <a:noFill/>
                <a:tableStyleId>{A6DC5091-38AB-4339-886A-2100D457D793}</a:tableStyleId>
              </a:tblPr>
              <a:tblGrid>
                <a:gridCol w="6067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6</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Screening and Health Assessments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Specific Population Clients (including Older Adults)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Fitness Orientation Program: Client Orientation</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a:t>
                      </a:r>
                      <a:r>
                        <a:rPr lang="en-GB" sz="700">
                          <a:solidFill>
                            <a:srgbClr val="434343"/>
                          </a:solidFill>
                          <a:latin typeface="Helvetica Neue"/>
                          <a:ea typeface="Helvetica Neue"/>
                          <a:cs typeface="Helvetica Neue"/>
                          <a:sym typeface="Helvetica Neue"/>
                        </a:rPr>
                        <a:t>roup Training Program: Plan and Conduct a Group Session</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6" name="Google Shape;436;g202c1f2e96d_0_0"/>
          <p:cNvGraphicFramePr/>
          <p:nvPr/>
        </p:nvGraphicFramePr>
        <p:xfrm>
          <a:off x="5407375" y="3692838"/>
          <a:ext cx="3033250" cy="971420"/>
        </p:xfrm>
        <a:graphic>
          <a:graphicData uri="http://schemas.openxmlformats.org/drawingml/2006/table">
            <a:tbl>
              <a:tblPr>
                <a:noFill/>
                <a:tableStyleId>{A6DC5091-38AB-4339-886A-2100D457D793}</a:tableStyleId>
              </a:tblPr>
              <a:tblGrid>
                <a:gridCol w="608200">
                  <a:extLst>
                    <a:ext uri="{9D8B030D-6E8A-4147-A177-3AD203B41FA5}">
                      <a16:colId xmlns:a16="http://schemas.microsoft.com/office/drawing/2014/main" val="20000"/>
                    </a:ext>
                  </a:extLst>
                </a:gridCol>
                <a:gridCol w="2425050">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7</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N/A - Practical Term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Group Exercise and Gym-based One-on-One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Female and Male Adults aged 18+; and </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Older adults aged 55+</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7" name="Google Shape;437;g202c1f2e96d_0_0"/>
          <p:cNvGraphicFramePr/>
          <p:nvPr/>
        </p:nvGraphicFramePr>
        <p:xfrm>
          <a:off x="1952725" y="404138"/>
          <a:ext cx="3240525" cy="147816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438" name="Google Shape;438;g202c1f2e96d_0_0"/>
          <p:cNvGraphicFramePr/>
          <p:nvPr/>
        </p:nvGraphicFramePr>
        <p:xfrm>
          <a:off x="1952725" y="2077038"/>
          <a:ext cx="3240525" cy="1442020"/>
        </p:xfrm>
        <a:graphic>
          <a:graphicData uri="http://schemas.openxmlformats.org/drawingml/2006/table">
            <a:tbl>
              <a:tblPr>
                <a:noFill/>
                <a:tableStyleId>{A6DC5091-38AB-4339-886A-2100D457D793}</a:tableStyleId>
              </a:tblPr>
              <a:tblGrid>
                <a:gridCol w="592650">
                  <a:extLst>
                    <a:ext uri="{9D8B030D-6E8A-4147-A177-3AD203B41FA5}">
                      <a16:colId xmlns:a16="http://schemas.microsoft.com/office/drawing/2014/main" val="20000"/>
                    </a:ext>
                  </a:extLst>
                </a:gridCol>
                <a:gridCol w="2647875">
                  <a:extLst>
                    <a:ext uri="{9D8B030D-6E8A-4147-A177-3AD203B41FA5}">
                      <a16:colId xmlns:a16="http://schemas.microsoft.com/office/drawing/2014/main" val="20001"/>
                    </a:ext>
                  </a:extLst>
                </a:gridCol>
              </a:tblGrid>
              <a:tr h="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667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45" name="Google Shape;445;p34"/>
          <p:cNvSpPr txBox="1">
            <a:spLocks noGrp="1"/>
          </p:cNvSpPr>
          <p:nvPr>
            <p:ph type="title"/>
          </p:nvPr>
        </p:nvSpPr>
        <p:spPr>
          <a:xfrm>
            <a:off x="585275" y="1444007"/>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446" name="Google Shape;446;p34"/>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447" name="Google Shape;447;p34"/>
          <p:cNvSpPr txBox="1">
            <a:spLocks noGrp="1"/>
          </p:cNvSpPr>
          <p:nvPr>
            <p:ph type="body" idx="1"/>
          </p:nvPr>
        </p:nvSpPr>
        <p:spPr>
          <a:xfrm>
            <a:off x="585275" y="2070200"/>
            <a:ext cx="3655200" cy="1629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448" name="Google Shape;448;p34"/>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a:t>
            </a:r>
            <a:endParaRPr sz="600" b="0" i="0" u="none" strike="noStrike" cap="none">
              <a:solidFill>
                <a:srgbClr val="EFEFEF"/>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DF375FB-667C-5E1E-3351-7E07B617E12D}"/>
              </a:ext>
            </a:extLst>
          </p:cNvPr>
          <p:cNvPicPr>
            <a:picLocks noChangeAspect="1"/>
          </p:cNvPicPr>
          <p:nvPr/>
        </p:nvPicPr>
        <p:blipFill>
          <a:blip r:embed="rId4"/>
          <a:srcRect l="28306" r="12064"/>
          <a:stretch/>
        </p:blipFill>
        <p:spPr>
          <a:xfrm>
            <a:off x="4542367" y="0"/>
            <a:ext cx="4601633" cy="514786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5"/>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55" name="Google Shape;455;p35"/>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456" name="Google Shape;456;p35"/>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57" name="Google Shape;457;p35"/>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SIS30321 Certificate III in Fitness</a:t>
            </a:r>
            <a:endParaRPr sz="600" b="0" i="0" u="none" strike="noStrike" cap="none">
              <a:solidFill>
                <a:srgbClr val="EFEFEF"/>
              </a:solidFill>
              <a:latin typeface="Helvetica Neue"/>
              <a:ea typeface="Helvetica Neue"/>
              <a:cs typeface="Helvetica Neue"/>
              <a:sym typeface="Helvetica Neue"/>
            </a:endParaRPr>
          </a:p>
        </p:txBody>
      </p:sp>
      <p:sp>
        <p:nvSpPr>
          <p:cNvPr id="458" name="Google Shape;458;p35"/>
          <p:cNvSpPr txBox="1">
            <a:spLocks noGrp="1"/>
          </p:cNvSpPr>
          <p:nvPr>
            <p:ph type="body" idx="1"/>
          </p:nvPr>
        </p:nvSpPr>
        <p:spPr>
          <a:xfrm>
            <a:off x="418550" y="2195975"/>
            <a:ext cx="36126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fitness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fitness-related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pic>
        <p:nvPicPr>
          <p:cNvPr id="3" name="Picture 2">
            <a:extLst>
              <a:ext uri="{FF2B5EF4-FFF2-40B4-BE49-F238E27FC236}">
                <a16:creationId xmlns:a16="http://schemas.microsoft.com/office/drawing/2014/main" id="{D0399791-C168-2D49-FCB6-C651E393AB68}"/>
              </a:ext>
            </a:extLst>
          </p:cNvPr>
          <p:cNvPicPr>
            <a:picLocks noChangeAspect="1"/>
          </p:cNvPicPr>
          <p:nvPr/>
        </p:nvPicPr>
        <p:blipFill>
          <a:blip r:embed="rId4"/>
          <a:srcRect l="25907" r="12794"/>
          <a:stretch/>
        </p:blipFill>
        <p:spPr>
          <a:xfrm>
            <a:off x="4415367" y="0"/>
            <a:ext cx="4728633" cy="514592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464" name="Google Shape;464;p3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465" name="Google Shape;465;p36"/>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466" name="Google Shape;466;p36"/>
          <p:cNvSpPr txBox="1"/>
          <p:nvPr/>
        </p:nvSpPr>
        <p:spPr>
          <a:xfrm>
            <a:off x="5758950" y="761775"/>
            <a:ext cx="14346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Fitness</a:t>
            </a:r>
            <a:endParaRPr sz="800" b="1" i="0" u="none" strike="noStrike" cap="none">
              <a:solidFill>
                <a:schemeClr val="lt1"/>
              </a:solidFill>
              <a:latin typeface="Helvetica Neue"/>
              <a:ea typeface="Helvetica Neue"/>
              <a:cs typeface="Helvetica Neue"/>
              <a:sym typeface="Helvetica Neue"/>
            </a:endParaRPr>
          </a:p>
        </p:txBody>
      </p:sp>
      <p:sp>
        <p:nvSpPr>
          <p:cNvPr id="467" name="Google Shape;467;p36"/>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Group Exercise Instructor</a:t>
            </a:r>
            <a:endParaRPr sz="800" b="1" i="0" u="none" strike="noStrike" cap="none">
              <a:solidFill>
                <a:schemeClr val="lt1"/>
              </a:solidFill>
              <a:latin typeface="Helvetica Neue"/>
              <a:ea typeface="Helvetica Neue"/>
              <a:cs typeface="Helvetica Neue"/>
              <a:sym typeface="Helvetica Neue"/>
            </a:endParaRPr>
          </a:p>
        </p:txBody>
      </p:sp>
      <p:sp>
        <p:nvSpPr>
          <p:cNvPr id="468" name="Google Shape;468;p36"/>
          <p:cNvSpPr txBox="1"/>
          <p:nvPr/>
        </p:nvSpPr>
        <p:spPr>
          <a:xfrm>
            <a:off x="4572000" y="31537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Exercise Physiologist</a:t>
            </a:r>
            <a:endParaRPr sz="800" b="1" i="0" u="none" strike="noStrike" cap="none">
              <a:solidFill>
                <a:srgbClr val="2DAAE2"/>
              </a:solidFill>
              <a:latin typeface="Helvetica Neue"/>
              <a:ea typeface="Helvetica Neue"/>
              <a:cs typeface="Helvetica Neue"/>
              <a:sym typeface="Helvetica Neue"/>
            </a:endParaRPr>
          </a:p>
        </p:txBody>
      </p:sp>
      <p:sp>
        <p:nvSpPr>
          <p:cNvPr id="469" name="Google Shape;469;p36"/>
          <p:cNvSpPr txBox="1"/>
          <p:nvPr/>
        </p:nvSpPr>
        <p:spPr>
          <a:xfrm>
            <a:off x="4572000" y="35839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Teacher - Physical Education</a:t>
            </a:r>
            <a:endParaRPr sz="800" b="1" i="0" u="none" strike="noStrike" cap="none">
              <a:solidFill>
                <a:srgbClr val="2DAAE2"/>
              </a:solidFill>
              <a:latin typeface="Helvetica Neue"/>
              <a:ea typeface="Helvetica Neue"/>
              <a:cs typeface="Helvetica Neue"/>
              <a:sym typeface="Helvetica Neue"/>
            </a:endParaRPr>
          </a:p>
        </p:txBody>
      </p:sp>
      <p:sp>
        <p:nvSpPr>
          <p:cNvPr id="470" name="Google Shape;470;p36"/>
          <p:cNvSpPr txBox="1"/>
          <p:nvPr/>
        </p:nvSpPr>
        <p:spPr>
          <a:xfrm>
            <a:off x="6579725" y="31540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Personal Trainer</a:t>
            </a:r>
            <a:endParaRPr sz="800" b="1" i="0" u="none" strike="noStrike" cap="none">
              <a:solidFill>
                <a:srgbClr val="2DAAE2"/>
              </a:solidFill>
              <a:latin typeface="Helvetica Neue"/>
              <a:ea typeface="Helvetica Neue"/>
              <a:cs typeface="Helvetica Neue"/>
              <a:sym typeface="Helvetica Neue"/>
            </a:endParaRPr>
          </a:p>
        </p:txBody>
      </p:sp>
      <p:sp>
        <p:nvSpPr>
          <p:cNvPr id="471" name="Google Shape;471;p36"/>
          <p:cNvSpPr txBox="1"/>
          <p:nvPr/>
        </p:nvSpPr>
        <p:spPr>
          <a:xfrm>
            <a:off x="6579725" y="35842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High Performance Coach</a:t>
            </a:r>
            <a:endParaRPr sz="800" b="1" i="0" u="none" strike="noStrike" cap="none">
              <a:solidFill>
                <a:srgbClr val="2DAAE2"/>
              </a:solidFill>
              <a:latin typeface="Helvetica Neue"/>
              <a:ea typeface="Helvetica Neue"/>
              <a:cs typeface="Helvetica Neue"/>
              <a:sym typeface="Helvetica Neue"/>
            </a:endParaRPr>
          </a:p>
        </p:txBody>
      </p:sp>
      <p:cxnSp>
        <p:nvCxnSpPr>
          <p:cNvPr id="472" name="Google Shape;472;p36"/>
          <p:cNvCxnSpPr>
            <a:stCxn id="466" idx="2"/>
            <a:endCxn id="467" idx="0"/>
          </p:cNvCxnSpPr>
          <p:nvPr/>
        </p:nvCxnSpPr>
        <p:spPr>
          <a:xfrm rot="5400000">
            <a:off x="5829000" y="1014825"/>
            <a:ext cx="290400" cy="10041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473" name="Google Shape;473;p36"/>
          <p:cNvCxnSpPr>
            <a:stCxn id="466" idx="2"/>
            <a:endCxn id="474" idx="0"/>
          </p:cNvCxnSpPr>
          <p:nvPr/>
        </p:nvCxnSpPr>
        <p:spPr>
          <a:xfrm rot="-5400000" flipH="1">
            <a:off x="6832950" y="1014975"/>
            <a:ext cx="290400" cy="10038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475" name="Google Shape;475;p36"/>
          <p:cNvCxnSpPr>
            <a:stCxn id="476" idx="3"/>
            <a:endCxn id="470"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477" name="Google Shape;477;p36"/>
          <p:cNvCxnSpPr>
            <a:stCxn id="476" idx="3"/>
            <a:endCxn id="471"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478" name="Google Shape;478;p36"/>
          <p:cNvCxnSpPr>
            <a:stCxn id="479" idx="1"/>
            <a:endCxn id="468"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sm" len="sm"/>
            <a:tailEnd type="none" w="sm" len="sm"/>
          </a:ln>
        </p:spPr>
      </p:cxnSp>
      <p:cxnSp>
        <p:nvCxnSpPr>
          <p:cNvPr id="480" name="Google Shape;480;p36"/>
          <p:cNvCxnSpPr>
            <a:stCxn id="479" idx="1"/>
            <a:endCxn id="469"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sm" len="sm"/>
            <a:tailEnd type="none" w="sm" len="sm"/>
          </a:ln>
        </p:spPr>
      </p:cxnSp>
      <p:sp>
        <p:nvSpPr>
          <p:cNvPr id="479" name="Google Shape;479;p36"/>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800" b="1" i="0" u="none" strike="noStrike" cap="none">
              <a:solidFill>
                <a:schemeClr val="lt1"/>
              </a:solidFill>
              <a:latin typeface="Helvetica Neue"/>
              <a:ea typeface="Helvetica Neue"/>
              <a:cs typeface="Helvetica Neue"/>
              <a:sym typeface="Helvetica Neue"/>
            </a:endParaRPr>
          </a:p>
        </p:txBody>
      </p:sp>
      <p:sp>
        <p:nvSpPr>
          <p:cNvPr id="476" name="Google Shape;476;p36"/>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in Fitness or Diploma of Sport</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(These qualifications offered by another RTO)</a:t>
            </a:r>
            <a:endParaRPr sz="800" b="0" i="0" u="none" strike="noStrike" cap="none">
              <a:solidFill>
                <a:schemeClr val="lt1"/>
              </a:solidFill>
              <a:latin typeface="Helvetica Neue"/>
              <a:ea typeface="Helvetica Neue"/>
              <a:cs typeface="Helvetica Neue"/>
              <a:sym typeface="Helvetica Neue"/>
            </a:endParaRPr>
          </a:p>
        </p:txBody>
      </p:sp>
      <p:cxnSp>
        <p:nvCxnSpPr>
          <p:cNvPr id="481" name="Google Shape;481;p36"/>
          <p:cNvCxnSpPr>
            <a:stCxn id="466" idx="2"/>
            <a:endCxn id="479" idx="3"/>
          </p:cNvCxnSpPr>
          <p:nvPr/>
        </p:nvCxnSpPr>
        <p:spPr>
          <a:xfrm rot="5400000">
            <a:off x="5778600" y="1965525"/>
            <a:ext cx="1291500" cy="103800"/>
          </a:xfrm>
          <a:prstGeom prst="bentConnector2">
            <a:avLst/>
          </a:prstGeom>
          <a:noFill/>
          <a:ln w="9525" cap="flat" cmpd="sng">
            <a:solidFill>
              <a:srgbClr val="2DAAE2"/>
            </a:solidFill>
            <a:prstDash val="solid"/>
            <a:round/>
            <a:headEnd type="none" w="sm" len="sm"/>
            <a:tailEnd type="none" w="sm" len="sm"/>
          </a:ln>
        </p:spPr>
      </p:cxnSp>
      <p:cxnSp>
        <p:nvCxnSpPr>
          <p:cNvPr id="482" name="Google Shape;482;p36"/>
          <p:cNvCxnSpPr>
            <a:stCxn id="466" idx="2"/>
            <a:endCxn id="476" idx="1"/>
          </p:cNvCxnSpPr>
          <p:nvPr/>
        </p:nvCxnSpPr>
        <p:spPr>
          <a:xfrm rot="-5400000" flipH="1">
            <a:off x="5882250" y="1965675"/>
            <a:ext cx="1291800" cy="103800"/>
          </a:xfrm>
          <a:prstGeom prst="bentConnector2">
            <a:avLst/>
          </a:prstGeom>
          <a:noFill/>
          <a:ln w="9525" cap="flat" cmpd="sng">
            <a:solidFill>
              <a:srgbClr val="2DAAE2"/>
            </a:solidFill>
            <a:prstDash val="solid"/>
            <a:round/>
            <a:headEnd type="none" w="sm" len="sm"/>
            <a:tailEnd type="none" w="sm" len="sm"/>
          </a:ln>
        </p:spPr>
      </p:cxnSp>
      <p:sp>
        <p:nvSpPr>
          <p:cNvPr id="483" name="Google Shape;483;p36"/>
          <p:cNvSpPr txBox="1"/>
          <p:nvPr/>
        </p:nvSpPr>
        <p:spPr>
          <a:xfrm>
            <a:off x="4572000" y="40141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Scientist</a:t>
            </a:r>
            <a:endParaRPr sz="800" b="1" i="0" u="none" strike="noStrike" cap="none">
              <a:solidFill>
                <a:srgbClr val="2DAAE2"/>
              </a:solidFill>
              <a:latin typeface="Helvetica Neue"/>
              <a:ea typeface="Helvetica Neue"/>
              <a:cs typeface="Helvetica Neue"/>
              <a:sym typeface="Helvetica Neue"/>
            </a:endParaRPr>
          </a:p>
        </p:txBody>
      </p:sp>
      <p:sp>
        <p:nvSpPr>
          <p:cNvPr id="484" name="Google Shape;484;p36"/>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SIS30321 Certificate III in Fitness</a:t>
            </a:r>
            <a:endParaRPr sz="600" b="0" i="0" u="none" strike="noStrike" cap="none">
              <a:solidFill>
                <a:srgbClr val="999999"/>
              </a:solidFill>
              <a:latin typeface="Helvetica Neue"/>
              <a:ea typeface="Helvetica Neue"/>
              <a:cs typeface="Helvetica Neue"/>
              <a:sym typeface="Helvetica Neue"/>
            </a:endParaRPr>
          </a:p>
        </p:txBody>
      </p:sp>
      <p:sp>
        <p:nvSpPr>
          <p:cNvPr id="474" name="Google Shape;474;p36"/>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Gym Fitness Instructor</a:t>
            </a:r>
            <a:endParaRPr sz="800" b="1" i="0" u="none" strike="noStrike" cap="none">
              <a:solidFill>
                <a:schemeClr val="lt1"/>
              </a:solidFill>
              <a:latin typeface="Helvetica Neue"/>
              <a:ea typeface="Helvetica Neue"/>
              <a:cs typeface="Helvetica Neue"/>
              <a:sym typeface="Helvetica Neue"/>
            </a:endParaRPr>
          </a:p>
        </p:txBody>
      </p:sp>
      <p:sp>
        <p:nvSpPr>
          <p:cNvPr id="485" name="Google Shape;485;p36"/>
          <p:cNvSpPr txBox="1"/>
          <p:nvPr/>
        </p:nvSpPr>
        <p:spPr>
          <a:xfrm>
            <a:off x="6580125" y="40144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Development Manager</a:t>
            </a:r>
            <a:endParaRPr sz="800" b="1" i="0" u="none" strike="noStrike" cap="none">
              <a:solidFill>
                <a:srgbClr val="2DAAE2"/>
              </a:solidFill>
              <a:latin typeface="Helvetica Neue"/>
              <a:ea typeface="Helvetica Neue"/>
              <a:cs typeface="Helvetica Neue"/>
              <a:sym typeface="Helvetica Neue"/>
            </a:endParaRPr>
          </a:p>
        </p:txBody>
      </p:sp>
      <p:cxnSp>
        <p:nvCxnSpPr>
          <p:cNvPr id="486" name="Google Shape;486;p36"/>
          <p:cNvCxnSpPr>
            <a:stCxn id="485" idx="3"/>
            <a:endCxn id="476" idx="3"/>
          </p:cNvCxnSpPr>
          <p:nvPr/>
        </p:nvCxnSpPr>
        <p:spPr>
          <a:xfrm rot="10800000" flipH="1">
            <a:off x="8380125" y="26635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487" name="Google Shape;487;p36"/>
          <p:cNvCxnSpPr>
            <a:stCxn id="483" idx="1"/>
            <a:endCxn id="479"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p:cNvGrpSpPr/>
        <p:nvPr/>
      </p:nvGrpSpPr>
      <p:grpSpPr>
        <a:xfrm>
          <a:off x="0" y="0"/>
          <a:ext cx="0" cy="0"/>
          <a:chOff x="0" y="0"/>
          <a:chExt cx="0" cy="0"/>
        </a:xfrm>
      </p:grpSpPr>
      <p:sp>
        <p:nvSpPr>
          <p:cNvPr id="492" name="Google Shape;492;p37"/>
          <p:cNvSpPr txBox="1">
            <a:spLocks noGrp="1"/>
          </p:cNvSpPr>
          <p:nvPr>
            <p:ph type="title" idx="4294967295"/>
          </p:nvPr>
        </p:nvSpPr>
        <p:spPr>
          <a:xfrm>
            <a:off x="591300" y="1560263"/>
            <a:ext cx="7961400" cy="179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3600" b="1">
                <a:solidFill>
                  <a:schemeClr val="lt1"/>
                </a:solidFill>
              </a:rPr>
              <a:t>SIS30122 Certificate III in Sport, Aquatics and Recreation + SIS20122 Certificate II in Sport and Recreation</a:t>
            </a:r>
            <a:endParaRPr sz="3600" b="1">
              <a:solidFill>
                <a:schemeClr val="lt1"/>
              </a:solidFill>
            </a:endParaRPr>
          </a:p>
        </p:txBody>
      </p:sp>
      <p:pic>
        <p:nvPicPr>
          <p:cNvPr id="493" name="Google Shape;493;p37"/>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494" name="Google Shape;494;p37"/>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8"/>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00" name="Google Shape;500;p3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01" name="Google Shape;501;p38"/>
          <p:cNvSpPr txBox="1">
            <a:spLocks noGrp="1"/>
          </p:cNvSpPr>
          <p:nvPr>
            <p:ph type="body" idx="1"/>
          </p:nvPr>
        </p:nvSpPr>
        <p:spPr>
          <a:xfrm>
            <a:off x="317025" y="1513125"/>
            <a:ext cx="4053600" cy="28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150">
                <a:solidFill>
                  <a:schemeClr val="lt1"/>
                </a:solidFill>
                <a:latin typeface="Helvetica Neue Light"/>
                <a:ea typeface="Helvetica Neue Light"/>
                <a:cs typeface="Helvetica Neue Light"/>
                <a:sym typeface="Helvetica Neue Light"/>
              </a:rPr>
              <a:t>This qualification reflects the multiskilled role of individuals in operational and customer support positions in the sport or community recreation industry.</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50" b="1">
                <a:solidFill>
                  <a:schemeClr val="lt1"/>
                </a:solidFill>
              </a:rPr>
              <a:t>Students assist with facilitation of sport and recreation programs within their school community including:</a:t>
            </a:r>
            <a:endParaRPr sz="1150" b="1">
              <a:solidFill>
                <a:schemeClr val="lt1"/>
              </a:solidFill>
            </a:endParaRPr>
          </a:p>
          <a:p>
            <a:pPr marL="457200" lvl="0" indent="-301625" algn="l" rtl="0">
              <a:lnSpc>
                <a:spcPct val="115000"/>
              </a:lnSpc>
              <a:spcBef>
                <a:spcPts val="10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Officiating games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Conducting coaching sessions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Community sport, fitness and recreation programs</a:t>
            </a:r>
            <a:endParaRPr sz="1150">
              <a:solidFill>
                <a:schemeClr val="lt1"/>
              </a:solidFill>
              <a:latin typeface="Helvetica Neue Light"/>
              <a:ea typeface="Helvetica Neue Light"/>
              <a:cs typeface="Helvetica Neue Light"/>
              <a:sym typeface="Helvetica Neue Light"/>
            </a:endParaRPr>
          </a:p>
          <a:p>
            <a:pPr marL="457200" lvl="0" indent="-301625" algn="l" rtl="0">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Using digital technologies in sports environments</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50">
                <a:solidFill>
                  <a:schemeClr val="lt1"/>
                </a:solidFill>
                <a:latin typeface="Helvetica Neue Light"/>
                <a:ea typeface="Helvetica Neue Light"/>
                <a:cs typeface="Helvetica Neue Light"/>
                <a:sym typeface="Helvetica Neue Light"/>
              </a:rPr>
              <a:t>Available with a ‘General’ or ‘Sport Specialty’ Coaching and Officiating outcome - AFL, NRL, Netball, Rugby Union or Choose Your Own Sport!</a:t>
            </a:r>
            <a:endParaRPr sz="115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050">
              <a:solidFill>
                <a:schemeClr val="lt1"/>
              </a:solidFill>
              <a:latin typeface="Helvetica Neue Light"/>
              <a:ea typeface="Helvetica Neue Light"/>
              <a:cs typeface="Helvetica Neue Light"/>
              <a:sym typeface="Helvetica Neue Light"/>
            </a:endParaRPr>
          </a:p>
        </p:txBody>
      </p:sp>
      <p:sp>
        <p:nvSpPr>
          <p:cNvPr id="502" name="Google Shape;502;p38"/>
          <p:cNvSpPr txBox="1">
            <a:spLocks noGrp="1"/>
          </p:cNvSpPr>
          <p:nvPr>
            <p:ph type="title"/>
          </p:nvPr>
        </p:nvSpPr>
        <p:spPr>
          <a:xfrm>
            <a:off x="317025" y="595400"/>
            <a:ext cx="4008600" cy="81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700" b="1">
                <a:solidFill>
                  <a:schemeClr val="lt1"/>
                </a:solidFill>
              </a:rPr>
              <a:t>SIS30122 Certificate III in Sport, Aquatics and Recreation + SIS20122 Certificate II in Sport and Recreation</a:t>
            </a:r>
            <a:endParaRPr sz="1700" b="1">
              <a:solidFill>
                <a:schemeClr val="lt1"/>
              </a:solidFill>
            </a:endParaRPr>
          </a:p>
        </p:txBody>
      </p:sp>
      <p:graphicFrame>
        <p:nvGraphicFramePr>
          <p:cNvPr id="503" name="Google Shape;503;p38"/>
          <p:cNvGraphicFramePr/>
          <p:nvPr>
            <p:extLst>
              <p:ext uri="{D42A27DB-BD31-4B8C-83A1-F6EECF244321}">
                <p14:modId xmlns:p14="http://schemas.microsoft.com/office/powerpoint/2010/main" val="1692447396"/>
              </p:ext>
            </p:extLst>
          </p:nvPr>
        </p:nvGraphicFramePr>
        <p:xfrm>
          <a:off x="4889025" y="509736"/>
          <a:ext cx="3949625" cy="4471798"/>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Standalone Qualification -15 Units</a:t>
                      </a:r>
                      <a:endParaRPr sz="900" b="1" u="none" strike="noStrike" cap="none">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Dual Qualification - Additional 3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$495.00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a:t>
                      </a:r>
                      <a:r>
                        <a:rPr lang="en-GB" sz="900" u="none" strike="noStrike" cap="none" dirty="0">
                          <a:latin typeface="Helvetica Neue"/>
                          <a:ea typeface="Helvetica Neue"/>
                          <a:cs typeface="Helvetica Neue"/>
                          <a:sym typeface="Helvetica Neue"/>
                        </a:rPr>
                        <a:t>(Cert II entry qualification = $395.00 + Cert III Gap Fee = $100.00) </a:t>
                      </a:r>
                      <a:r>
                        <a:rPr lang="en-GB" sz="900" b="1" u="none" strike="noStrike" cap="none" dirty="0">
                          <a:latin typeface="Helvetica Neue"/>
                          <a:ea typeface="Helvetica Neue"/>
                          <a:cs typeface="Helvetica Neue"/>
                          <a:sym typeface="Helvetica Neue"/>
                        </a:rPr>
                        <a:t>(+ First Aid $75.00)</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a:t>
                      </a:r>
                      <a:r>
                        <a:rPr lang="en-GB" sz="900" b="1" dirty="0">
                          <a:latin typeface="Helvetica Neue"/>
                          <a:ea typeface="Helvetica Neue"/>
                          <a:cs typeface="Helvetica Neue"/>
                          <a:sym typeface="Helvetica Neue"/>
                        </a:rPr>
                        <a:t>6</a:t>
                      </a:r>
                      <a:r>
                        <a:rPr lang="en-GB" sz="900" b="1" u="none" strike="noStrike" cap="none" dirty="0">
                          <a:latin typeface="Helvetica Neue"/>
                          <a:ea typeface="Helvetica Neue"/>
                          <a:cs typeface="Helvetica Neue"/>
                          <a:sym typeface="Helvetica Neue"/>
                        </a:rPr>
                        <a:t> QCE Credits (Standalone Qualification) or 7 QCE Credits (Dual Qualification).</a:t>
                      </a:r>
                      <a:endParaRPr sz="900" b="1"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dirty="0">
                          <a:latin typeface="Helvetica Neue"/>
                          <a:ea typeface="Helvetica Neue"/>
                          <a:cs typeface="Helvetica Neue"/>
                          <a:sym typeface="Helvetica Neue"/>
                        </a:rPr>
                        <a:t>Completing the Term 7 Add-on as well can result in a maximum 8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04" name="Google Shape;504;p38"/>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10" name="Google Shape;510;p39"/>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511" name="Google Shape;511;p39"/>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12" name="Google Shape;512;p39"/>
          <p:cNvSpPr txBox="1">
            <a:spLocks noGrp="1"/>
          </p:cNvSpPr>
          <p:nvPr>
            <p:ph type="body" idx="1"/>
          </p:nvPr>
        </p:nvSpPr>
        <p:spPr>
          <a:xfrm>
            <a:off x="4979625" y="1433775"/>
            <a:ext cx="3670500" cy="30624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dirty="0">
                <a:solidFill>
                  <a:schemeClr val="lt1"/>
                </a:solidFill>
              </a:rPr>
              <a:t>SIS30122 Certificate III in Sport, Aquatics and Recreation (max. 6 QCE Credits). Completing the ‘Term 7 Add-On’ as well can result in a maximum 8 QCE Credits </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Entry qualification: SIS20122 Certificate II in Sport and Recreation (only in Dual Qualification) </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The nationally recognised First Aid competency - HLTAID011 Provide First Aid </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Community Coaching - Essential Skills Course  (non-accredited), issued by Australian Sports Commission</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A range of career pathway options including Club Level Official and/or Coach</a:t>
            </a:r>
            <a:endParaRPr sz="1000" dirty="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dirty="0">
                <a:solidFill>
                  <a:schemeClr val="lt1"/>
                </a:solidFill>
              </a:rPr>
              <a:t>Successful completion of the Certificate III in Sport, Aquatics and Recreation may contribute towards a student’s Australian Tertiary Admission Rank (ATAR)</a:t>
            </a:r>
            <a:endParaRPr sz="1000" dirty="0">
              <a:solidFill>
                <a:schemeClr val="lt1"/>
              </a:solidFill>
            </a:endParaRPr>
          </a:p>
        </p:txBody>
      </p:sp>
      <p:sp>
        <p:nvSpPr>
          <p:cNvPr id="513" name="Google Shape;513;p39"/>
          <p:cNvSpPr txBox="1">
            <a:spLocks noGrp="1"/>
          </p:cNvSpPr>
          <p:nvPr>
            <p:ph type="title"/>
          </p:nvPr>
        </p:nvSpPr>
        <p:spPr>
          <a:xfrm>
            <a:off x="5092125" y="6018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515" name="Google Shape;515;p39"/>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16" name="Google Shape;516;p39"/>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1"/>
              </a:buClr>
              <a:buSzPts val="600"/>
              <a:buFont typeface="Arial"/>
              <a:buNone/>
            </a:pPr>
            <a:r>
              <a:rPr lang="en-GB" sz="600" b="0" i="0" u="none" strike="noStrike" cap="none">
                <a:solidFill>
                  <a:schemeClr val="lt1"/>
                </a:solidFill>
                <a:latin typeface="Helvetica Neue"/>
                <a:ea typeface="Helvetica Neue"/>
                <a:cs typeface="Helvetica Neue"/>
                <a:sym typeface="Helvetica Neue"/>
              </a:rPr>
              <a:t>SIS30122 Certificate III in Sport, Aquatics and Recreation + SIS20122 Certificate II in Sport and Recreation</a:t>
            </a:r>
            <a:endParaRPr sz="600" b="0" i="0" u="none" strike="noStrike" cap="none">
              <a:solidFill>
                <a:schemeClr val="lt1"/>
              </a:solidFill>
              <a:latin typeface="Helvetica Neue"/>
              <a:ea typeface="Helvetica Neue"/>
              <a:cs typeface="Helvetica Neue"/>
              <a:sym typeface="Helvetica Neue"/>
            </a:endParaRPr>
          </a:p>
        </p:txBody>
      </p:sp>
      <p:pic>
        <p:nvPicPr>
          <p:cNvPr id="5" name="Picture 4" descr="A group of boys playing rugby&#10;&#10;AI-generated content may be incorrect.">
            <a:extLst>
              <a:ext uri="{FF2B5EF4-FFF2-40B4-BE49-F238E27FC236}">
                <a16:creationId xmlns:a16="http://schemas.microsoft.com/office/drawing/2014/main" id="{92001DBF-962B-55D1-F09F-3245F3F0FB8F}"/>
              </a:ext>
            </a:extLst>
          </p:cNvPr>
          <p:cNvPicPr>
            <a:picLocks noChangeAspect="1"/>
          </p:cNvPicPr>
          <p:nvPr/>
        </p:nvPicPr>
        <p:blipFill>
          <a:blip r:embed="rId5"/>
          <a:srcRect l="10117" r="24612"/>
          <a:stretch/>
        </p:blipFill>
        <p:spPr>
          <a:xfrm>
            <a:off x="12180" y="0"/>
            <a:ext cx="4967446" cy="51435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520"/>
        <p:cNvGrpSpPr/>
        <p:nvPr/>
      </p:nvGrpSpPr>
      <p:grpSpPr>
        <a:xfrm>
          <a:off x="0" y="0"/>
          <a:ext cx="0" cy="0"/>
          <a:chOff x="0" y="0"/>
          <a:chExt cx="0" cy="0"/>
        </a:xfrm>
      </p:grpSpPr>
      <p:sp>
        <p:nvSpPr>
          <p:cNvPr id="521" name="Google Shape;521;p40"/>
          <p:cNvSpPr txBox="1">
            <a:spLocks noGrp="1"/>
          </p:cNvSpPr>
          <p:nvPr>
            <p:ph type="title"/>
          </p:nvPr>
        </p:nvSpPr>
        <p:spPr>
          <a:xfrm>
            <a:off x="238475" y="2569537"/>
            <a:ext cx="1668600" cy="126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a:solidFill>
                  <a:schemeClr val="lt1"/>
                </a:solidFill>
              </a:rPr>
              <a:t>SIS30122 Certificate III in Sport, Aquatics and Recreation + SIS20122 Certificate II in Sport and Recreation</a:t>
            </a:r>
            <a:endParaRPr sz="1100">
              <a:solidFill>
                <a:schemeClr val="lt1"/>
              </a:solidFill>
            </a:endParaRPr>
          </a:p>
        </p:txBody>
      </p:sp>
      <p:pic>
        <p:nvPicPr>
          <p:cNvPr id="522" name="Google Shape;522;p40"/>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523" name="Google Shape;523;p40"/>
          <p:cNvSpPr txBox="1"/>
          <p:nvPr/>
        </p:nvSpPr>
        <p:spPr>
          <a:xfrm>
            <a:off x="5188175" y="238425"/>
            <a:ext cx="36897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SIS30122 Certificate III in Sport, Aquatics and Recreation </a:t>
            </a:r>
            <a:endParaRPr sz="600" b="0" i="0" u="none" strike="noStrike" cap="none">
              <a:solidFill>
                <a:srgbClr val="EFEFEF"/>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EFEFEF"/>
                </a:solidFill>
                <a:latin typeface="Helvetica Neue"/>
                <a:ea typeface="Helvetica Neue"/>
                <a:cs typeface="Helvetica Neue"/>
                <a:sym typeface="Helvetica Neue"/>
              </a:rPr>
              <a:t>+ SIS20122 Certificate II in Sport and Recreation</a:t>
            </a:r>
            <a:endParaRPr sz="600" b="0" i="0" u="none" strike="noStrike" cap="none">
              <a:solidFill>
                <a:srgbClr val="EFEFEF"/>
              </a:solidFill>
              <a:latin typeface="Helvetica Neue"/>
              <a:ea typeface="Helvetica Neue"/>
              <a:cs typeface="Helvetica Neue"/>
              <a:sym typeface="Helvetica Neue"/>
            </a:endParaRPr>
          </a:p>
        </p:txBody>
      </p:sp>
      <p:sp>
        <p:nvSpPr>
          <p:cNvPr id="524" name="Google Shape;524;p40"/>
          <p:cNvSpPr txBox="1"/>
          <p:nvPr/>
        </p:nvSpPr>
        <p:spPr>
          <a:xfrm>
            <a:off x="223000" y="1754975"/>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525" name="Google Shape;525;p40"/>
          <p:cNvGraphicFramePr/>
          <p:nvPr/>
        </p:nvGraphicFramePr>
        <p:xfrm>
          <a:off x="1952733" y="4113606"/>
          <a:ext cx="3566050" cy="971420"/>
        </p:xfrm>
        <a:graphic>
          <a:graphicData uri="http://schemas.openxmlformats.org/drawingml/2006/table">
            <a:tbl>
              <a:tblPr>
                <a:noFill/>
                <a:tableStyleId>{A6DC5091-38AB-4339-886A-2100D457D793}</a:tableStyleId>
              </a:tblPr>
              <a:tblGrid>
                <a:gridCol w="652175">
                  <a:extLst>
                    <a:ext uri="{9D8B030D-6E8A-4147-A177-3AD203B41FA5}">
                      <a16:colId xmlns:a16="http://schemas.microsoft.com/office/drawing/2014/main" val="20000"/>
                    </a:ext>
                  </a:extLst>
                </a:gridCol>
                <a:gridCol w="291387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4</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Recreational Exercise in the SFR Industry</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First Aid Course: HLTAID011 Provide First Aid</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Recreational Program (Teacher Facilitated): Assist with Recreational Activity (Bootcamp)</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6" name="Google Shape;526;p40"/>
          <p:cNvGraphicFramePr/>
          <p:nvPr/>
        </p:nvGraphicFramePr>
        <p:xfrm>
          <a:off x="5922142" y="580935"/>
          <a:ext cx="3065675" cy="75806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5</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Deliver Outdoor Recreation Sessions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Deliver Outdoor Recreation Sessions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7" name="Google Shape;527;p40"/>
          <p:cNvGraphicFramePr/>
          <p:nvPr/>
        </p:nvGraphicFramePr>
        <p:xfrm>
          <a:off x="5922142" y="1386635"/>
          <a:ext cx="3065675" cy="107810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6</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Sport-Specific Coaching Program</a:t>
                      </a:r>
                      <a:endParaRPr sz="14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Developing Self-Awareness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Sport Development Program</a:t>
                      </a:r>
                      <a:endParaRPr sz="14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Community Recreation Session for Children</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8" name="Google Shape;528;p40"/>
          <p:cNvGraphicFramePr/>
          <p:nvPr/>
        </p:nvGraphicFramePr>
        <p:xfrm>
          <a:off x="5922141" y="3671005"/>
          <a:ext cx="3065675" cy="77304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7</a:t>
                      </a:r>
                      <a:endParaRPr sz="1400" u="none" strike="noStrike" cap="none"/>
                    </a:p>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(PART 2)</a:t>
                      </a:r>
                      <a:endParaRPr sz="700" b="1" u="none" strike="noStrike" cap="none">
                        <a:solidFill>
                          <a:srgbClr val="2DAAE2"/>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700"/>
                        <a:buFont typeface="Arial"/>
                        <a:buNone/>
                      </a:pPr>
                      <a:endParaRPr sz="700" b="1" u="none" strike="noStrike" cap="none">
                        <a:solidFill>
                          <a:srgbClr val="2DAAE2"/>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rgbClr val="2DAAE2"/>
                          </a:solidFill>
                          <a:latin typeface="Helvetica Neue"/>
                          <a:ea typeface="Helvetica Neue"/>
                          <a:cs typeface="Helvetica Neue"/>
                          <a:sym typeface="Helvetica Neue"/>
                        </a:rPr>
                        <a:t> </a:t>
                      </a:r>
                      <a:r>
                        <a:rPr lang="en-GB" sz="700" b="1" u="none" strike="noStrike" cap="none">
                          <a:solidFill>
                            <a:srgbClr val="2DAAE2"/>
                          </a:solidFill>
                          <a:latin typeface="Helvetica Neue"/>
                          <a:ea typeface="Helvetica Neue"/>
                          <a:cs typeface="Helvetica Neue"/>
                          <a:sym typeface="Helvetica Neue"/>
                        </a:rPr>
                        <a:t>OPTIONAL </a:t>
                      </a:r>
                      <a:r>
                        <a:rPr lang="en-GB" sz="600" b="1" u="none" strike="noStrike" cap="none">
                          <a:solidFill>
                            <a:srgbClr val="2DAAE2"/>
                          </a:solidFill>
                          <a:latin typeface="Helvetica Neue"/>
                          <a:ea typeface="Helvetica Neue"/>
                          <a:cs typeface="Helvetica Neue"/>
                          <a:sym typeface="Helvetica Neue"/>
                        </a:rPr>
                        <a:t>ADD-ON:</a:t>
                      </a:r>
                      <a:br>
                        <a:rPr lang="en-GB" sz="600" u="none" strike="noStrike" cap="none">
                          <a:solidFill>
                            <a:srgbClr val="2DAAE2"/>
                          </a:solidFill>
                          <a:latin typeface="Helvetica Neue"/>
                          <a:ea typeface="Helvetica Neue"/>
                          <a:cs typeface="Helvetica Neue"/>
                          <a:sym typeface="Helvetica Neue"/>
                        </a:rPr>
                      </a:br>
                      <a:r>
                        <a:rPr lang="en-GB" sz="600">
                          <a:solidFill>
                            <a:srgbClr val="2DAAE2"/>
                          </a:solidFill>
                          <a:latin typeface="Helvetica Neue"/>
                          <a:ea typeface="Helvetica Neue"/>
                          <a:cs typeface="Helvetica Neue"/>
                          <a:sym typeface="Helvetica Neue"/>
                        </a:rPr>
                        <a:t>4 </a:t>
                      </a:r>
                      <a:r>
                        <a:rPr lang="en-GB" sz="600" u="none" strike="noStrike" cap="none">
                          <a:solidFill>
                            <a:srgbClr val="2DAAE2"/>
                          </a:solidFill>
                          <a:latin typeface="Helvetica Neue"/>
                          <a:ea typeface="Helvetica Neue"/>
                          <a:cs typeface="Helvetica Neue"/>
                          <a:sym typeface="Helvetica Neue"/>
                        </a:rPr>
                        <a:t>x Units of Competency</a:t>
                      </a:r>
                      <a:endParaRPr sz="600" u="none" strike="noStrike" cap="none">
                        <a:solidFill>
                          <a:srgbClr val="2DAAE2"/>
                        </a:solidFill>
                        <a:latin typeface="Helvetica Neue"/>
                        <a:ea typeface="Helvetica Neue"/>
                        <a:cs typeface="Helvetica Neue"/>
                        <a:sym typeface="Helvetica Neue"/>
                      </a:endParaRPr>
                    </a:p>
                  </a:txBody>
                  <a:tcPr marL="0" marR="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Officiating Sports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Officiate Modified Games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9" name="Google Shape;529;p40"/>
          <p:cNvGraphicFramePr/>
          <p:nvPr/>
        </p:nvGraphicFramePr>
        <p:xfrm>
          <a:off x="5922142" y="2512350"/>
          <a:ext cx="3065675" cy="107810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7</a:t>
                      </a:r>
                      <a:endParaRPr sz="1400" u="none" strike="noStrike" cap="none"/>
                    </a:p>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(Part 1)</a:t>
                      </a:r>
                      <a:endParaRPr sz="1400" u="none" strike="noStrike" cap="none"/>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Round-Robin Tournaments</a:t>
                      </a:r>
                      <a:endParaRPr sz="14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Working Effectively with Others</a:t>
                      </a:r>
                      <a:endParaRPr sz="14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Responding to Interpersonal Conflict</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Round-Robin Tournament</a:t>
                      </a:r>
                      <a:endParaRPr sz="14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Role-Play Conflict Scenarios</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30" name="Google Shape;530;p40"/>
          <p:cNvGraphicFramePr/>
          <p:nvPr/>
        </p:nvGraphicFramePr>
        <p:xfrm>
          <a:off x="1952725" y="2999888"/>
          <a:ext cx="3566050" cy="1034760"/>
        </p:xfrm>
        <a:graphic>
          <a:graphicData uri="http://schemas.openxmlformats.org/drawingml/2006/table">
            <a:tbl>
              <a:tblPr>
                <a:noFill/>
                <a:tableStyleId>{A6DC5091-38AB-4339-886A-2100D457D793}</a:tableStyleId>
              </a:tblPr>
              <a:tblGrid>
                <a:gridCol w="652175">
                  <a:extLst>
                    <a:ext uri="{9D8B030D-6E8A-4147-A177-3AD203B41FA5}">
                      <a16:colId xmlns:a16="http://schemas.microsoft.com/office/drawing/2014/main" val="20000"/>
                    </a:ext>
                  </a:extLst>
                </a:gridCol>
                <a:gridCol w="2913875">
                  <a:extLst>
                    <a:ext uri="{9D8B030D-6E8A-4147-A177-3AD203B41FA5}">
                      <a16:colId xmlns:a16="http://schemas.microsoft.com/office/drawing/2014/main" val="20001"/>
                    </a:ext>
                  </a:extLst>
                </a:gridCol>
              </a:tblGrid>
              <a:tr h="16397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332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Working in the SFR Industry - WHS and Provide Quality Service</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1762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242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Group Conditioning Sessions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Plan and Deliver a One-on-one Cardio Program</a:t>
                      </a:r>
                      <a:endParaRPr sz="700" u="none" strike="noStrike" cap="none">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531" name="Google Shape;531;p40"/>
          <p:cNvGraphicFramePr/>
          <p:nvPr/>
        </p:nvGraphicFramePr>
        <p:xfrm>
          <a:off x="1952725" y="98113"/>
          <a:ext cx="3566050" cy="1371480"/>
        </p:xfrm>
        <a:graphic>
          <a:graphicData uri="http://schemas.openxmlformats.org/drawingml/2006/table">
            <a:tbl>
              <a:tblPr>
                <a:noFill/>
                <a:tableStyleId>{A6DC5091-38AB-4339-886A-2100D457D793}</a:tableStyleId>
              </a:tblPr>
              <a:tblGrid>
                <a:gridCol w="652200">
                  <a:extLst>
                    <a:ext uri="{9D8B030D-6E8A-4147-A177-3AD203B41FA5}">
                      <a16:colId xmlns:a16="http://schemas.microsoft.com/office/drawing/2014/main" val="20000"/>
                    </a:ext>
                  </a:extLst>
                </a:gridCol>
                <a:gridCol w="2913850">
                  <a:extLst>
                    <a:ext uri="{9D8B030D-6E8A-4147-A177-3AD203B41FA5}">
                      <a16:colId xmlns:a16="http://schemas.microsoft.com/office/drawing/2014/main" val="20001"/>
                    </a:ext>
                  </a:extLst>
                </a:gridCol>
              </a:tblGrid>
              <a:tr h="24525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7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2452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7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Assist with Delivering Coaching Sessions (Supervisor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Plan and Deliver Coaching Sessions (Student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532" name="Google Shape;532;p40"/>
          <p:cNvGraphicFramePr/>
          <p:nvPr/>
        </p:nvGraphicFramePr>
        <p:xfrm>
          <a:off x="1952725" y="1549438"/>
          <a:ext cx="3566050" cy="1371480"/>
        </p:xfrm>
        <a:graphic>
          <a:graphicData uri="http://schemas.openxmlformats.org/drawingml/2006/table">
            <a:tbl>
              <a:tblPr>
                <a:noFill/>
                <a:tableStyleId>{A6DC5091-38AB-4339-886A-2100D457D793}</a:tableStyleId>
              </a:tblPr>
              <a:tblGrid>
                <a:gridCol w="652175">
                  <a:extLst>
                    <a:ext uri="{9D8B030D-6E8A-4147-A177-3AD203B41FA5}">
                      <a16:colId xmlns:a16="http://schemas.microsoft.com/office/drawing/2014/main" val="20000"/>
                    </a:ext>
                  </a:extLst>
                </a:gridCol>
                <a:gridCol w="2913875">
                  <a:extLst>
                    <a:ext uri="{9D8B030D-6E8A-4147-A177-3AD203B41FA5}">
                      <a16:colId xmlns:a16="http://schemas.microsoft.com/office/drawing/2014/main" val="20001"/>
                    </a:ext>
                  </a:extLst>
                </a:gridCol>
              </a:tblGrid>
              <a:tr h="21645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62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Community Programs</a:t>
                      </a:r>
                      <a:endParaRPr sz="700" u="none" strike="noStrike" cap="none">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rgbClr val="434343"/>
                          </a:solidFill>
                          <a:latin typeface="Helvetica Neue"/>
                          <a:ea typeface="Helvetica Neue"/>
                          <a:cs typeface="Helvetica Neue"/>
                          <a:sym typeface="Helvetica Neue"/>
                        </a:rPr>
                        <a:t>Introduction to Conditioning Programs</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2164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89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 (Student Delivery)</a:t>
                      </a:r>
                      <a:endParaRPr sz="70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Participate in Conditioning Sessions (Supervisor Delivery)</a:t>
                      </a:r>
                      <a:endParaRPr sz="700" u="none" strike="noStrike" cap="none">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1"/>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39" name="Google Shape;539;p41"/>
          <p:cNvSpPr txBox="1">
            <a:spLocks noGrp="1"/>
          </p:cNvSpPr>
          <p:nvPr>
            <p:ph type="title"/>
          </p:nvPr>
        </p:nvSpPr>
        <p:spPr>
          <a:xfrm>
            <a:off x="585275" y="1036482"/>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540" name="Google Shape;540;p41"/>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541" name="Google Shape;541;p41"/>
          <p:cNvSpPr txBox="1">
            <a:spLocks noGrp="1"/>
          </p:cNvSpPr>
          <p:nvPr>
            <p:ph type="body" idx="1"/>
          </p:nvPr>
        </p:nvSpPr>
        <p:spPr>
          <a:xfrm>
            <a:off x="585275" y="1585575"/>
            <a:ext cx="3655200" cy="1629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a:solidFill>
                  <a:schemeClr val="lt1"/>
                </a:solidFill>
              </a:rPr>
              <a:t>Planning and conducting sport and recreation programs and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
        <p:nvSpPr>
          <p:cNvPr id="542" name="Google Shape;542;p41"/>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pic>
        <p:nvPicPr>
          <p:cNvPr id="3" name="Picture 2" descr="A group of people playing basketball&#10;&#10;AI-generated content may be incorrect.">
            <a:extLst>
              <a:ext uri="{FF2B5EF4-FFF2-40B4-BE49-F238E27FC236}">
                <a16:creationId xmlns:a16="http://schemas.microsoft.com/office/drawing/2014/main" id="{D5DDBDDB-3625-E062-A6C0-2EBFD37F8338}"/>
              </a:ext>
            </a:extLst>
          </p:cNvPr>
          <p:cNvPicPr>
            <a:picLocks noChangeAspect="1"/>
          </p:cNvPicPr>
          <p:nvPr/>
        </p:nvPicPr>
        <p:blipFill>
          <a:blip r:embed="rId4"/>
          <a:srcRect l="31311" r="15401"/>
          <a:stretch/>
        </p:blipFill>
        <p:spPr>
          <a:xfrm>
            <a:off x="5033433" y="0"/>
            <a:ext cx="4110567" cy="514571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2"/>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49" name="Google Shape;549;p42"/>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550" name="Google Shape;550;p42"/>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51" name="Google Shape;551;p42"/>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Helvetica Neue"/>
                <a:ea typeface="Helvetica Neue"/>
                <a:cs typeface="Helvetica Neue"/>
                <a:sym typeface="Helvetica Neue"/>
              </a:rPr>
              <a:t>SIS30122 Certificate III in Sport, Aquatics and Recreation + SIS20122 Certificate II in Sport and Recreation</a:t>
            </a:r>
            <a:endParaRPr sz="600" b="0" i="0" u="none" strike="noStrike" cap="none">
              <a:solidFill>
                <a:schemeClr val="lt1"/>
              </a:solidFill>
              <a:latin typeface="Helvetica Neue"/>
              <a:ea typeface="Helvetica Neue"/>
              <a:cs typeface="Helvetica Neue"/>
              <a:sym typeface="Helvetica Neue"/>
            </a:endParaRPr>
          </a:p>
        </p:txBody>
      </p:sp>
      <p:sp>
        <p:nvSpPr>
          <p:cNvPr id="552" name="Google Shape;552;p42"/>
          <p:cNvSpPr txBox="1">
            <a:spLocks noGrp="1"/>
          </p:cNvSpPr>
          <p:nvPr>
            <p:ph type="body" idx="1"/>
          </p:nvPr>
        </p:nvSpPr>
        <p:spPr>
          <a:xfrm>
            <a:off x="614400" y="2119650"/>
            <a:ext cx="32709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pic>
        <p:nvPicPr>
          <p:cNvPr id="3" name="Picture 2" descr="A group of boys playing football&#10;&#10;AI-generated content may be incorrect.">
            <a:extLst>
              <a:ext uri="{FF2B5EF4-FFF2-40B4-BE49-F238E27FC236}">
                <a16:creationId xmlns:a16="http://schemas.microsoft.com/office/drawing/2014/main" id="{240B3DA1-EF83-733A-4D6C-10F5C70FCB57}"/>
              </a:ext>
            </a:extLst>
          </p:cNvPr>
          <p:cNvPicPr>
            <a:picLocks noChangeAspect="1"/>
          </p:cNvPicPr>
          <p:nvPr/>
        </p:nvPicPr>
        <p:blipFill>
          <a:blip r:embed="rId4"/>
          <a:srcRect l="23133" r="9282"/>
          <a:stretch/>
        </p:blipFill>
        <p:spPr>
          <a:xfrm>
            <a:off x="4000499" y="0"/>
            <a:ext cx="5143501"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5"/>
          <p:cNvSpPr txBox="1">
            <a:spLocks noGrp="1"/>
          </p:cNvSpPr>
          <p:nvPr>
            <p:ph type="title" idx="4294967295"/>
          </p:nvPr>
        </p:nvSpPr>
        <p:spPr>
          <a:xfrm>
            <a:off x="383075" y="826950"/>
            <a:ext cx="3250500" cy="84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REAL SKILLS FOR REAL CAREERS</a:t>
            </a:r>
            <a:endParaRPr sz="2180" b="1">
              <a:solidFill>
                <a:schemeClr val="lt1"/>
              </a:solidFill>
            </a:endParaRPr>
          </a:p>
        </p:txBody>
      </p:sp>
      <p:pic>
        <p:nvPicPr>
          <p:cNvPr id="91" name="Google Shape;91;p5"/>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5256050" cy="3655625"/>
        </p:xfrm>
        <a:graphic>
          <a:graphicData uri="http://schemas.openxmlformats.org/drawingml/2006/table">
            <a:tbl>
              <a:tblPr>
                <a:noFill/>
                <a:tableStyleId>{A6DC5091-38AB-4339-886A-2100D457D793}</a:tableStyleId>
              </a:tblPr>
              <a:tblGrid>
                <a:gridCol w="2628025">
                  <a:extLst>
                    <a:ext uri="{9D8B030D-6E8A-4147-A177-3AD203B41FA5}">
                      <a16:colId xmlns:a16="http://schemas.microsoft.com/office/drawing/2014/main" val="20000"/>
                    </a:ext>
                  </a:extLst>
                </a:gridCol>
                <a:gridCol w="2628025">
                  <a:extLst>
                    <a:ext uri="{9D8B030D-6E8A-4147-A177-3AD203B41FA5}">
                      <a16:colId xmlns:a16="http://schemas.microsoft.com/office/drawing/2014/main" val="20001"/>
                    </a:ext>
                  </a:extLst>
                </a:gridCol>
              </a:tblGrid>
              <a:tr h="731125">
                <a:tc>
                  <a:txBody>
                    <a:bodyPr/>
                    <a:lstStyle/>
                    <a:p>
                      <a:pPr marL="0" marR="0" lvl="0" indent="0" algn="ctr" rtl="0">
                        <a:lnSpc>
                          <a:spcPct val="115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Custom-Built, Student and Teacher Friendly Online Learner Management System (LMS)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Flexible and Student-Friendly Programs Delivered in 1, 2 and 3-Year Formats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0"/>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1"/>
                  </a:ext>
                </a:extLst>
              </a:tr>
              <a:tr h="731125">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Helvetica Neue"/>
                          <a:ea typeface="Helvetica Neue"/>
                          <a:cs typeface="Helvetica Neue"/>
                          <a:sym typeface="Helvetica Neue"/>
                        </a:rPr>
                        <a:t>Binnacle Certificate Programs Contribute to a students QCE Credits and ATAR Ranking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2"/>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3"/>
                  </a:ext>
                </a:extLst>
              </a:tr>
              <a:tr h="731125">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000" u="none" strike="noStrike" cap="non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strike="noStrike" cap="none">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2DAAE2"/>
                      </a:solidFill>
                      <a:prstDash val="solid"/>
                      <a:round/>
                      <a:headEnd type="none" w="sm" len="sm"/>
                      <a:tailEnd type="none" w="sm" len="sm"/>
                    </a:lnL>
                    <a:lnR w="28575" cap="flat" cmpd="sng">
                      <a:solidFill>
                        <a:srgbClr val="2DAAE2"/>
                      </a:solidFill>
                      <a:prstDash val="solid"/>
                      <a:round/>
                      <a:headEnd type="none" w="sm" len="sm"/>
                      <a:tailEnd type="none" w="sm" len="sm"/>
                    </a:lnR>
                    <a:lnT w="28575" cap="flat" cmpd="sng">
                      <a:solidFill>
                        <a:srgbClr val="2DAAE2"/>
                      </a:solidFill>
                      <a:prstDash val="solid"/>
                      <a:round/>
                      <a:headEnd type="none" w="sm" len="sm"/>
                      <a:tailEnd type="none" w="sm" len="sm"/>
                    </a:lnT>
                    <a:lnB w="28575" cap="flat" cmpd="sng">
                      <a:solidFill>
                        <a:srgbClr val="2DAAE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3"/>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558" name="Google Shape;558;p43"/>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59" name="Google Shape;559;p43"/>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560" name="Google Shape;560;p43"/>
          <p:cNvSpPr txBox="1"/>
          <p:nvPr/>
        </p:nvSpPr>
        <p:spPr>
          <a:xfrm>
            <a:off x="5657850" y="761775"/>
            <a:ext cx="1631100" cy="609900"/>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III in Sport, Aquatics and Recreation</a:t>
            </a:r>
            <a:endParaRPr sz="800" b="1" i="0" u="none" strike="noStrike" cap="none">
              <a:solidFill>
                <a:schemeClr val="lt1"/>
              </a:solidFill>
              <a:latin typeface="Helvetica Neue"/>
              <a:ea typeface="Helvetica Neue"/>
              <a:cs typeface="Helvetica Neue"/>
              <a:sym typeface="Helvetica Neue"/>
            </a:endParaRPr>
          </a:p>
        </p:txBody>
      </p:sp>
      <p:sp>
        <p:nvSpPr>
          <p:cNvPr id="561" name="Google Shape;561;p43"/>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800" b="1" i="0" u="none" strike="noStrike" cap="none">
                <a:solidFill>
                  <a:schemeClr val="lt1"/>
                </a:solidFill>
                <a:latin typeface="Helvetica Neue"/>
                <a:ea typeface="Helvetica Neue"/>
                <a:cs typeface="Helvetica Neue"/>
                <a:sym typeface="Helvetica Neue"/>
              </a:rPr>
              <a:t>Club Level Official*</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Helvetica Neue"/>
                <a:ea typeface="Helvetica Neue"/>
                <a:cs typeface="Helvetica Neue"/>
                <a:sym typeface="Helvetica Neue"/>
              </a:rPr>
              <a:t>(e.g. Referee – paid position)</a:t>
            </a:r>
            <a:endParaRPr sz="800" b="1" i="0" u="none" strike="noStrike" cap="none">
              <a:solidFill>
                <a:schemeClr val="lt1"/>
              </a:solidFill>
              <a:latin typeface="Helvetica Neue"/>
              <a:ea typeface="Helvetica Neue"/>
              <a:cs typeface="Helvetica Neue"/>
              <a:sym typeface="Helvetica Neue"/>
            </a:endParaRPr>
          </a:p>
        </p:txBody>
      </p:sp>
      <p:sp>
        <p:nvSpPr>
          <p:cNvPr id="562" name="Google Shape;562;p43"/>
          <p:cNvSpPr txBox="1"/>
          <p:nvPr/>
        </p:nvSpPr>
        <p:spPr>
          <a:xfrm>
            <a:off x="4572000" y="31537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Teacher – Physical Education</a:t>
            </a:r>
            <a:endParaRPr sz="800" b="1" i="0" u="none" strike="noStrike" cap="none">
              <a:solidFill>
                <a:srgbClr val="2DAAE2"/>
              </a:solidFill>
              <a:latin typeface="Helvetica Neue"/>
              <a:ea typeface="Helvetica Neue"/>
              <a:cs typeface="Helvetica Neue"/>
              <a:sym typeface="Helvetica Neue"/>
            </a:endParaRPr>
          </a:p>
        </p:txBody>
      </p:sp>
      <p:sp>
        <p:nvSpPr>
          <p:cNvPr id="563" name="Google Shape;563;p43"/>
          <p:cNvSpPr txBox="1"/>
          <p:nvPr/>
        </p:nvSpPr>
        <p:spPr>
          <a:xfrm>
            <a:off x="4572000" y="35839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Scientist</a:t>
            </a:r>
            <a:endParaRPr sz="800" b="1" i="0" u="none" strike="noStrike" cap="none">
              <a:solidFill>
                <a:srgbClr val="2DAAE2"/>
              </a:solidFill>
              <a:latin typeface="Helvetica Neue"/>
              <a:ea typeface="Helvetica Neue"/>
              <a:cs typeface="Helvetica Neue"/>
              <a:sym typeface="Helvetica Neue"/>
            </a:endParaRPr>
          </a:p>
        </p:txBody>
      </p:sp>
      <p:sp>
        <p:nvSpPr>
          <p:cNvPr id="564" name="Google Shape;564;p43"/>
          <p:cNvSpPr txBox="1"/>
          <p:nvPr/>
        </p:nvSpPr>
        <p:spPr>
          <a:xfrm>
            <a:off x="6579725" y="31540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Personal Trainer /</a:t>
            </a:r>
            <a:br>
              <a:rPr lang="en-GB" sz="800" b="1" i="0" u="none" strike="noStrike" cap="none">
                <a:solidFill>
                  <a:srgbClr val="2DAAE2"/>
                </a:solidFill>
                <a:latin typeface="Helvetica Neue"/>
                <a:ea typeface="Helvetica Neue"/>
                <a:cs typeface="Helvetica Neue"/>
                <a:sym typeface="Helvetica Neue"/>
              </a:rPr>
            </a:br>
            <a:r>
              <a:rPr lang="en-GB" sz="800" b="1" i="0" u="none" strike="noStrike" cap="none">
                <a:solidFill>
                  <a:srgbClr val="2DAAE2"/>
                </a:solidFill>
                <a:latin typeface="Helvetica Neue"/>
                <a:ea typeface="Helvetica Neue"/>
                <a:cs typeface="Helvetica Neue"/>
                <a:sym typeface="Helvetica Neue"/>
              </a:rPr>
              <a:t>Fitness Coach</a:t>
            </a:r>
            <a:endParaRPr sz="800" b="1" i="0" u="none" strike="noStrike" cap="none">
              <a:solidFill>
                <a:srgbClr val="2DAAE2"/>
              </a:solidFill>
              <a:latin typeface="Helvetica Neue"/>
              <a:ea typeface="Helvetica Neue"/>
              <a:cs typeface="Helvetica Neue"/>
              <a:sym typeface="Helvetica Neue"/>
            </a:endParaRPr>
          </a:p>
        </p:txBody>
      </p:sp>
      <p:sp>
        <p:nvSpPr>
          <p:cNvPr id="565" name="Google Shape;565;p43"/>
          <p:cNvSpPr txBox="1"/>
          <p:nvPr/>
        </p:nvSpPr>
        <p:spPr>
          <a:xfrm>
            <a:off x="6579725" y="35842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Game Development Officer</a:t>
            </a:r>
            <a:endParaRPr sz="800" b="1" i="0" u="none" strike="noStrike" cap="none">
              <a:solidFill>
                <a:srgbClr val="2DAAE2"/>
              </a:solidFill>
              <a:latin typeface="Helvetica Neue"/>
              <a:ea typeface="Helvetica Neue"/>
              <a:cs typeface="Helvetica Neue"/>
              <a:sym typeface="Helvetica Neue"/>
            </a:endParaRPr>
          </a:p>
        </p:txBody>
      </p:sp>
      <p:cxnSp>
        <p:nvCxnSpPr>
          <p:cNvPr id="566" name="Google Shape;566;p43"/>
          <p:cNvCxnSpPr>
            <a:stCxn id="560" idx="2"/>
            <a:endCxn id="561" idx="0"/>
          </p:cNvCxnSpPr>
          <p:nvPr/>
        </p:nvCxnSpPr>
        <p:spPr>
          <a:xfrm rot="5400000">
            <a:off x="5827500" y="1016175"/>
            <a:ext cx="290400" cy="10014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567" name="Google Shape;567;p43"/>
          <p:cNvCxnSpPr>
            <a:stCxn id="560" idx="2"/>
            <a:endCxn id="568" idx="0"/>
          </p:cNvCxnSpPr>
          <p:nvPr/>
        </p:nvCxnSpPr>
        <p:spPr>
          <a:xfrm rot="-5400000" flipH="1">
            <a:off x="6831600" y="1013475"/>
            <a:ext cx="290400" cy="1006800"/>
          </a:xfrm>
          <a:prstGeom prst="bentConnector3">
            <a:avLst>
              <a:gd name="adj1" fmla="val 49991"/>
            </a:avLst>
          </a:prstGeom>
          <a:noFill/>
          <a:ln w="9525" cap="flat" cmpd="sng">
            <a:solidFill>
              <a:srgbClr val="2DAAE2"/>
            </a:solidFill>
            <a:prstDash val="solid"/>
            <a:round/>
            <a:headEnd type="none" w="sm" len="sm"/>
            <a:tailEnd type="none" w="sm" len="sm"/>
          </a:ln>
        </p:spPr>
      </p:cxnSp>
      <p:cxnSp>
        <p:nvCxnSpPr>
          <p:cNvPr id="569" name="Google Shape;569;p43"/>
          <p:cNvCxnSpPr>
            <a:stCxn id="570" idx="3"/>
            <a:endCxn id="564"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571" name="Google Shape;571;p43"/>
          <p:cNvCxnSpPr>
            <a:stCxn id="570" idx="3"/>
            <a:endCxn id="565"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572" name="Google Shape;572;p43"/>
          <p:cNvCxnSpPr>
            <a:stCxn id="573" idx="1"/>
            <a:endCxn id="562"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sm" len="sm"/>
            <a:tailEnd type="none" w="sm" len="sm"/>
          </a:ln>
        </p:spPr>
      </p:cxnSp>
      <p:cxnSp>
        <p:nvCxnSpPr>
          <p:cNvPr id="574" name="Google Shape;574;p43"/>
          <p:cNvCxnSpPr>
            <a:stCxn id="573" idx="1"/>
            <a:endCxn id="563"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sm" len="sm"/>
            <a:tailEnd type="none" w="sm" len="sm"/>
          </a:ln>
        </p:spPr>
      </p:cxnSp>
      <p:sp>
        <p:nvSpPr>
          <p:cNvPr id="573" name="Google Shape;573;p43"/>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800" b="1" i="0" u="none" strike="noStrike" cap="none">
              <a:solidFill>
                <a:schemeClr val="lt1"/>
              </a:solidFill>
              <a:latin typeface="Helvetica Neue"/>
              <a:ea typeface="Helvetica Neue"/>
              <a:cs typeface="Helvetica Neue"/>
              <a:sym typeface="Helvetica Neue"/>
            </a:endParaRPr>
          </a:p>
        </p:txBody>
      </p:sp>
      <p:sp>
        <p:nvSpPr>
          <p:cNvPr id="570" name="Google Shape;570;p43"/>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in Fitness or Diploma of Sport</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(e.g. Fitness / Sport and Recreation)</a:t>
            </a:r>
            <a:endParaRPr sz="800" b="0" i="0" u="none" strike="noStrike" cap="none">
              <a:solidFill>
                <a:schemeClr val="lt1"/>
              </a:solidFill>
              <a:latin typeface="Helvetica Neue"/>
              <a:ea typeface="Helvetica Neue"/>
              <a:cs typeface="Helvetica Neue"/>
              <a:sym typeface="Helvetica Neue"/>
            </a:endParaRPr>
          </a:p>
        </p:txBody>
      </p:sp>
      <p:cxnSp>
        <p:nvCxnSpPr>
          <p:cNvPr id="575" name="Google Shape;575;p43"/>
          <p:cNvCxnSpPr>
            <a:stCxn id="560" idx="2"/>
            <a:endCxn id="573" idx="3"/>
          </p:cNvCxnSpPr>
          <p:nvPr/>
        </p:nvCxnSpPr>
        <p:spPr>
          <a:xfrm rot="5400000">
            <a:off x="5777100" y="1966875"/>
            <a:ext cx="1291500" cy="101100"/>
          </a:xfrm>
          <a:prstGeom prst="bentConnector2">
            <a:avLst/>
          </a:prstGeom>
          <a:noFill/>
          <a:ln w="9525" cap="flat" cmpd="sng">
            <a:solidFill>
              <a:srgbClr val="2DAAE2"/>
            </a:solidFill>
            <a:prstDash val="solid"/>
            <a:round/>
            <a:headEnd type="none" w="sm" len="sm"/>
            <a:tailEnd type="none" w="sm" len="sm"/>
          </a:ln>
        </p:spPr>
      </p:cxnSp>
      <p:cxnSp>
        <p:nvCxnSpPr>
          <p:cNvPr id="576" name="Google Shape;576;p43"/>
          <p:cNvCxnSpPr>
            <a:stCxn id="560" idx="2"/>
            <a:endCxn id="570" idx="1"/>
          </p:cNvCxnSpPr>
          <p:nvPr/>
        </p:nvCxnSpPr>
        <p:spPr>
          <a:xfrm rot="-5400000" flipH="1">
            <a:off x="5880900" y="1964175"/>
            <a:ext cx="1291800" cy="106800"/>
          </a:xfrm>
          <a:prstGeom prst="bentConnector2">
            <a:avLst/>
          </a:prstGeom>
          <a:noFill/>
          <a:ln w="9525" cap="flat" cmpd="sng">
            <a:solidFill>
              <a:srgbClr val="2DAAE2"/>
            </a:solidFill>
            <a:prstDash val="solid"/>
            <a:round/>
            <a:headEnd type="none" w="sm" len="sm"/>
            <a:tailEnd type="none" w="sm" len="sm"/>
          </a:ln>
        </p:spPr>
      </p:cxnSp>
      <p:sp>
        <p:nvSpPr>
          <p:cNvPr id="577" name="Google Shape;577;p43"/>
          <p:cNvSpPr txBox="1"/>
          <p:nvPr/>
        </p:nvSpPr>
        <p:spPr>
          <a:xfrm>
            <a:off x="4572000" y="40141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Exercise Physiologist</a:t>
            </a:r>
            <a:endParaRPr sz="800" b="1" i="0" u="none" strike="noStrike" cap="none">
              <a:solidFill>
                <a:srgbClr val="2DAAE2"/>
              </a:solidFill>
              <a:latin typeface="Helvetica Neue"/>
              <a:ea typeface="Helvetica Neue"/>
              <a:cs typeface="Helvetica Neue"/>
              <a:sym typeface="Helvetica Neue"/>
            </a:endParaRPr>
          </a:p>
        </p:txBody>
      </p:sp>
      <p:sp>
        <p:nvSpPr>
          <p:cNvPr id="578" name="Google Shape;578;p43"/>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SIS30122 Certificate III in Sport, Aquatics and Recreation + SIS20122 Certificate II in Sport and Recreation</a:t>
            </a:r>
            <a:endParaRPr sz="600" b="0" i="0" u="none" strike="noStrike" cap="none">
              <a:solidFill>
                <a:srgbClr val="999999"/>
              </a:solidFill>
              <a:latin typeface="Helvetica Neue"/>
              <a:ea typeface="Helvetica Neue"/>
              <a:cs typeface="Helvetica Neue"/>
              <a:sym typeface="Helvetica Neue"/>
            </a:endParaRPr>
          </a:p>
        </p:txBody>
      </p:sp>
      <p:sp>
        <p:nvSpPr>
          <p:cNvPr id="568" name="Google Shape;568;p43"/>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Club Level Coach*</a:t>
            </a:r>
            <a:endParaRPr sz="800" b="1" i="0" u="none" strike="noStrike" cap="none">
              <a:solidFill>
                <a:schemeClr val="lt1"/>
              </a:solidFill>
              <a:latin typeface="Helvetica Neue"/>
              <a:ea typeface="Helvetica Neue"/>
              <a:cs typeface="Helvetica Neue"/>
              <a:sym typeface="Helvetica Neue"/>
            </a:endParaRPr>
          </a:p>
        </p:txBody>
      </p:sp>
      <p:cxnSp>
        <p:nvCxnSpPr>
          <p:cNvPr id="579" name="Google Shape;579;p43"/>
          <p:cNvCxnSpPr>
            <a:stCxn id="577" idx="1"/>
            <a:endCxn id="573"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sp>
        <p:nvSpPr>
          <p:cNvPr id="580" name="Google Shape;580;p43"/>
          <p:cNvSpPr txBox="1"/>
          <p:nvPr/>
        </p:nvSpPr>
        <p:spPr>
          <a:xfrm>
            <a:off x="6579725" y="3984700"/>
            <a:ext cx="190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 When combined with individual sport’s National Officiating / Coaching Accreditation Scheme </a:t>
            </a:r>
            <a:endParaRPr sz="600" b="0" i="0" u="none" strike="noStrike" cap="none">
              <a:solidFill>
                <a:srgbClr val="66666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(NOAS/NCAS) technical requirements</a:t>
            </a:r>
            <a:endParaRPr sz="600" b="0" i="0" u="none" strike="noStrike" cap="none">
              <a:solidFill>
                <a:srgbClr val="666666"/>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a:extLst>
            <a:ext uri="{FF2B5EF4-FFF2-40B4-BE49-F238E27FC236}">
              <a16:creationId xmlns:a16="http://schemas.microsoft.com/office/drawing/2014/main" id="{EC2463B5-80C9-82F9-99BD-A21E47FC2F77}"/>
            </a:ext>
          </a:extLst>
        </p:cNvPr>
        <p:cNvGrpSpPr/>
        <p:nvPr/>
      </p:nvGrpSpPr>
      <p:grpSpPr>
        <a:xfrm>
          <a:off x="0" y="0"/>
          <a:ext cx="0" cy="0"/>
          <a:chOff x="0" y="0"/>
          <a:chExt cx="0" cy="0"/>
        </a:xfrm>
      </p:grpSpPr>
      <p:sp>
        <p:nvSpPr>
          <p:cNvPr id="492" name="Google Shape;492;p37">
            <a:extLst>
              <a:ext uri="{FF2B5EF4-FFF2-40B4-BE49-F238E27FC236}">
                <a16:creationId xmlns:a16="http://schemas.microsoft.com/office/drawing/2014/main" id="{F644B8B7-7F8B-0B46-3F55-8AB3B7CE5693}"/>
              </a:ext>
            </a:extLst>
          </p:cNvPr>
          <p:cNvSpPr txBox="1">
            <a:spLocks noGrp="1"/>
          </p:cNvSpPr>
          <p:nvPr>
            <p:ph type="title" idx="4294967295"/>
          </p:nvPr>
        </p:nvSpPr>
        <p:spPr>
          <a:xfrm>
            <a:off x="591300" y="1560263"/>
            <a:ext cx="7961400" cy="179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3600" b="1" dirty="0">
                <a:solidFill>
                  <a:schemeClr val="lt1"/>
                </a:solidFill>
              </a:rPr>
              <a:t>SIS30521 Certificate III in Sport Coaching + SIS20321 Certificate II in Sport Coaching</a:t>
            </a:r>
            <a:endParaRPr sz="3600" b="1" dirty="0">
              <a:solidFill>
                <a:schemeClr val="lt1"/>
              </a:solidFill>
            </a:endParaRPr>
          </a:p>
        </p:txBody>
      </p:sp>
      <p:pic>
        <p:nvPicPr>
          <p:cNvPr id="493" name="Google Shape;493;p37">
            <a:extLst>
              <a:ext uri="{FF2B5EF4-FFF2-40B4-BE49-F238E27FC236}">
                <a16:creationId xmlns:a16="http://schemas.microsoft.com/office/drawing/2014/main" id="{CBF2132C-167B-A14E-3664-14AA80E6DEF6}"/>
              </a:ext>
            </a:extLst>
          </p:cNvPr>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494" name="Google Shape;494;p37">
            <a:extLst>
              <a:ext uri="{FF2B5EF4-FFF2-40B4-BE49-F238E27FC236}">
                <a16:creationId xmlns:a16="http://schemas.microsoft.com/office/drawing/2014/main" id="{0C69E8A9-43C4-BFE1-3789-83DFC7B422E2}"/>
              </a:ext>
            </a:extLst>
          </p:cNvPr>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extLst>
      <p:ext uri="{BB962C8B-B14F-4D97-AF65-F5344CB8AC3E}">
        <p14:creationId xmlns:p14="http://schemas.microsoft.com/office/powerpoint/2010/main" val="2710170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8">
          <a:extLst>
            <a:ext uri="{FF2B5EF4-FFF2-40B4-BE49-F238E27FC236}">
              <a16:creationId xmlns:a16="http://schemas.microsoft.com/office/drawing/2014/main" id="{16C9B0D8-6FC1-FD55-5E60-FDB011E1DD54}"/>
            </a:ext>
          </a:extLst>
        </p:cNvPr>
        <p:cNvGrpSpPr/>
        <p:nvPr/>
      </p:nvGrpSpPr>
      <p:grpSpPr>
        <a:xfrm>
          <a:off x="0" y="0"/>
          <a:ext cx="0" cy="0"/>
          <a:chOff x="0" y="0"/>
          <a:chExt cx="0" cy="0"/>
        </a:xfrm>
      </p:grpSpPr>
      <p:pic>
        <p:nvPicPr>
          <p:cNvPr id="499" name="Google Shape;499;p38">
            <a:extLst>
              <a:ext uri="{FF2B5EF4-FFF2-40B4-BE49-F238E27FC236}">
                <a16:creationId xmlns:a16="http://schemas.microsoft.com/office/drawing/2014/main" id="{0EA4F350-2537-9CFC-CB1C-4DB8CA6EF7E2}"/>
              </a:ext>
            </a:extLst>
          </p:cNvPr>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00" name="Google Shape;500;p38">
            <a:extLst>
              <a:ext uri="{FF2B5EF4-FFF2-40B4-BE49-F238E27FC236}">
                <a16:creationId xmlns:a16="http://schemas.microsoft.com/office/drawing/2014/main" id="{9BD7C2AD-76DB-AE10-7423-E623A7C26F1E}"/>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01" name="Google Shape;501;p38">
            <a:extLst>
              <a:ext uri="{FF2B5EF4-FFF2-40B4-BE49-F238E27FC236}">
                <a16:creationId xmlns:a16="http://schemas.microsoft.com/office/drawing/2014/main" id="{A8C649FF-92B6-5028-F2D9-A98AC2FB09F5}"/>
              </a:ext>
            </a:extLst>
          </p:cNvPr>
          <p:cNvSpPr txBox="1">
            <a:spLocks noGrp="1"/>
          </p:cNvSpPr>
          <p:nvPr>
            <p:ph type="body" idx="1"/>
          </p:nvPr>
        </p:nvSpPr>
        <p:spPr>
          <a:xfrm>
            <a:off x="317025" y="1513125"/>
            <a:ext cx="4053600" cy="28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150" dirty="0">
                <a:solidFill>
                  <a:schemeClr val="lt1"/>
                </a:solidFill>
                <a:latin typeface="Helvetica Neue Light"/>
                <a:ea typeface="Helvetica Neue Light"/>
                <a:cs typeface="Helvetica Neue Light"/>
                <a:sym typeface="Helvetica Neue Light"/>
              </a:rPr>
              <a:t>This qualification reflects the role of individuals who apply the skills and knowledge to coach participants up to an intermediate level in a specific sport.</a:t>
            </a:r>
          </a:p>
          <a:p>
            <a:pPr marL="0" lvl="0" indent="0" algn="l" rtl="0">
              <a:lnSpc>
                <a:spcPct val="115000"/>
              </a:lnSpc>
              <a:spcBef>
                <a:spcPts val="1000"/>
              </a:spcBef>
              <a:spcAft>
                <a:spcPts val="0"/>
              </a:spcAft>
              <a:buSzPts val="1800"/>
              <a:buNone/>
            </a:pPr>
            <a:r>
              <a:rPr lang="en-US" sz="1150" b="1" dirty="0">
                <a:solidFill>
                  <a:schemeClr val="lt1"/>
                </a:solidFill>
              </a:rPr>
              <a:t>Students assist with facilitation of sport and recreation programs within their school community including:</a:t>
            </a:r>
          </a:p>
          <a:p>
            <a:pPr marL="457200" lvl="0" indent="-301625" algn="l" rtl="0">
              <a:lnSpc>
                <a:spcPct val="115000"/>
              </a:lnSpc>
              <a:spcBef>
                <a:spcPts val="1000"/>
              </a:spcBef>
              <a:spcAft>
                <a:spcPts val="0"/>
              </a:spcAft>
              <a:buClr>
                <a:schemeClr val="lt1"/>
              </a:buClr>
              <a:buSzPts val="1150"/>
              <a:buFont typeface="Helvetica Neue Light"/>
              <a:buChar char="●"/>
            </a:pPr>
            <a:r>
              <a:rPr lang="en-US" sz="1150" dirty="0">
                <a:solidFill>
                  <a:schemeClr val="lt1"/>
                </a:solidFill>
                <a:latin typeface="Helvetica Neue Light"/>
                <a:ea typeface="Helvetica Neue Light"/>
                <a:cs typeface="Helvetica Neue Light"/>
                <a:sym typeface="Helvetica Neue Light"/>
              </a:rPr>
              <a:t>Officiating games</a:t>
            </a:r>
          </a:p>
          <a:p>
            <a:pPr marL="457200" lvl="0" indent="-301625" algn="l" rtl="0">
              <a:lnSpc>
                <a:spcPct val="115000"/>
              </a:lnSpc>
              <a:spcBef>
                <a:spcPts val="0"/>
              </a:spcBef>
              <a:spcAft>
                <a:spcPts val="0"/>
              </a:spcAft>
              <a:buClr>
                <a:schemeClr val="lt1"/>
              </a:buClr>
              <a:buSzPts val="1150"/>
              <a:buFont typeface="Helvetica Neue Light"/>
              <a:buChar char="●"/>
            </a:pPr>
            <a:r>
              <a:rPr lang="en-US" sz="1150" dirty="0">
                <a:solidFill>
                  <a:schemeClr val="lt1"/>
                </a:solidFill>
                <a:latin typeface="Helvetica Neue Light"/>
                <a:ea typeface="Helvetica Neue Light"/>
                <a:cs typeface="Helvetica Neue Light"/>
                <a:sym typeface="Helvetica Neue Light"/>
              </a:rPr>
              <a:t>Conducting individual and team coaching sessions</a:t>
            </a:r>
          </a:p>
          <a:p>
            <a:pPr marL="457200" lvl="0" indent="-301625" algn="l" rtl="0">
              <a:lnSpc>
                <a:spcPct val="115000"/>
              </a:lnSpc>
              <a:spcBef>
                <a:spcPts val="0"/>
              </a:spcBef>
              <a:spcAft>
                <a:spcPts val="0"/>
              </a:spcAft>
              <a:buClr>
                <a:schemeClr val="lt1"/>
              </a:buClr>
              <a:buSzPts val="1150"/>
              <a:buFont typeface="Helvetica Neue Light"/>
              <a:buChar char="●"/>
            </a:pPr>
            <a:r>
              <a:rPr lang="en-US" sz="1150" dirty="0">
                <a:solidFill>
                  <a:schemeClr val="lt1"/>
                </a:solidFill>
                <a:latin typeface="Helvetica Neue Light"/>
                <a:ea typeface="Helvetica Neue Light"/>
                <a:cs typeface="Helvetica Neue Light"/>
                <a:sym typeface="Helvetica Neue Light"/>
              </a:rPr>
              <a:t>Delivering conditioning sessions</a:t>
            </a:r>
          </a:p>
          <a:p>
            <a:pPr marL="0" lvl="0" indent="0" algn="l" rtl="0">
              <a:lnSpc>
                <a:spcPct val="115000"/>
              </a:lnSpc>
              <a:spcBef>
                <a:spcPts val="1000"/>
              </a:spcBef>
              <a:spcAft>
                <a:spcPts val="0"/>
              </a:spcAft>
              <a:buSzPts val="1800"/>
              <a:buNone/>
            </a:pPr>
            <a:r>
              <a:rPr lang="en-US" sz="1150" dirty="0">
                <a:solidFill>
                  <a:schemeClr val="lt1"/>
                </a:solidFill>
                <a:latin typeface="Helvetica Neue Light"/>
                <a:ea typeface="Helvetica Neue Light"/>
                <a:cs typeface="Helvetica Neue Light"/>
                <a:sym typeface="Helvetica Neue Light"/>
              </a:rPr>
              <a:t>Available with a ‘General’ or ‘Sport Specialty’ Coaching and Officiating outcome - AFL, NRL, Netball, Rugby Union or Choose Your Own Sport!</a:t>
            </a:r>
          </a:p>
          <a:p>
            <a:pPr marL="0" lvl="0" indent="0" algn="l" rtl="0">
              <a:lnSpc>
                <a:spcPct val="115000"/>
              </a:lnSpc>
              <a:spcBef>
                <a:spcPts val="1000"/>
              </a:spcBef>
              <a:spcAft>
                <a:spcPts val="1000"/>
              </a:spcAft>
              <a:buSzPts val="1800"/>
              <a:buNone/>
            </a:pPr>
            <a:endParaRPr lang="en-US" sz="1050" dirty="0">
              <a:solidFill>
                <a:schemeClr val="lt1"/>
              </a:solidFill>
              <a:latin typeface="Helvetica Neue Light"/>
              <a:ea typeface="Helvetica Neue Light"/>
              <a:cs typeface="Helvetica Neue Light"/>
              <a:sym typeface="Helvetica Neue Light"/>
            </a:endParaRPr>
          </a:p>
        </p:txBody>
      </p:sp>
      <p:sp>
        <p:nvSpPr>
          <p:cNvPr id="502" name="Google Shape;502;p38">
            <a:extLst>
              <a:ext uri="{FF2B5EF4-FFF2-40B4-BE49-F238E27FC236}">
                <a16:creationId xmlns:a16="http://schemas.microsoft.com/office/drawing/2014/main" id="{2B2B0FA5-931C-94FF-CBD6-110858C27620}"/>
              </a:ext>
            </a:extLst>
          </p:cNvPr>
          <p:cNvSpPr txBox="1">
            <a:spLocks noGrp="1"/>
          </p:cNvSpPr>
          <p:nvPr>
            <p:ph type="title"/>
          </p:nvPr>
        </p:nvSpPr>
        <p:spPr>
          <a:xfrm>
            <a:off x="317025" y="595400"/>
            <a:ext cx="4008600" cy="81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700" b="1" dirty="0">
                <a:solidFill>
                  <a:schemeClr val="lt1"/>
                </a:solidFill>
              </a:rPr>
              <a:t>SIS30521 Certificate III in Sport Coaching + SIS20321 Certificate II in Sport Coaching</a:t>
            </a:r>
            <a:endParaRPr sz="1700" b="1" dirty="0">
              <a:solidFill>
                <a:schemeClr val="lt1"/>
              </a:solidFill>
            </a:endParaRPr>
          </a:p>
        </p:txBody>
      </p:sp>
      <p:graphicFrame>
        <p:nvGraphicFramePr>
          <p:cNvPr id="503" name="Google Shape;503;p38">
            <a:extLst>
              <a:ext uri="{FF2B5EF4-FFF2-40B4-BE49-F238E27FC236}">
                <a16:creationId xmlns:a16="http://schemas.microsoft.com/office/drawing/2014/main" id="{3BF48C8F-BACA-B8AB-AA57-85F2DD7987C3}"/>
              </a:ext>
            </a:extLst>
          </p:cNvPr>
          <p:cNvGraphicFramePr/>
          <p:nvPr>
            <p:extLst>
              <p:ext uri="{D42A27DB-BD31-4B8C-83A1-F6EECF244321}">
                <p14:modId xmlns:p14="http://schemas.microsoft.com/office/powerpoint/2010/main" val="2014000394"/>
              </p:ext>
            </p:extLst>
          </p:nvPr>
        </p:nvGraphicFramePr>
        <p:xfrm>
          <a:off x="4889025" y="509736"/>
          <a:ext cx="3949625" cy="3699185"/>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dirty="0">
                          <a:solidFill>
                            <a:srgbClr val="FFFFFF"/>
                          </a:solidFill>
                          <a:latin typeface="Helvetica Neue"/>
                          <a:ea typeface="Helvetica Neue"/>
                          <a:cs typeface="Helvetica Neue"/>
                          <a:sym typeface="Helvetica Neue"/>
                        </a:rPr>
                        <a:t>Delivery Format:</a:t>
                      </a:r>
                      <a:endParaRPr sz="900" b="1" u="none" strike="noStrike" cap="none" dirty="0">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2-Year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Dual Qualification - 14 Units</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$495.00 </a:t>
                      </a:r>
                      <a:r>
                        <a:rPr lang="en-GB" sz="900" u="none" strike="noStrike" cap="none" dirty="0">
                          <a:latin typeface="Helvetica Neue"/>
                          <a:ea typeface="Helvetica Neue"/>
                          <a:cs typeface="Helvetica Neue"/>
                          <a:sym typeface="Helvetica Neue"/>
                        </a:rPr>
                        <a:t>per person</a:t>
                      </a:r>
                      <a:r>
                        <a:rPr lang="en-GB" sz="900" b="1" u="none" strike="noStrike" cap="none" dirty="0">
                          <a:latin typeface="Helvetica Neue"/>
                          <a:ea typeface="Helvetica Neue"/>
                          <a:cs typeface="Helvetica Neue"/>
                          <a:sym typeface="Helvetica Neue"/>
                        </a:rPr>
                        <a:t> </a:t>
                      </a:r>
                      <a:r>
                        <a:rPr lang="en-GB" sz="900" u="none" strike="noStrike" cap="none" dirty="0">
                          <a:latin typeface="Helvetica Neue"/>
                          <a:ea typeface="Helvetica Neue"/>
                          <a:cs typeface="Helvetica Neue"/>
                          <a:sym typeface="Helvetica Neue"/>
                        </a:rPr>
                        <a:t>(Cert II entry qualification = $395.00 + Cert III Gap Fee = $100.00) </a:t>
                      </a:r>
                      <a:r>
                        <a:rPr lang="en-GB" sz="900" b="1" u="none" strike="noStrike" cap="none" dirty="0">
                          <a:latin typeface="Helvetica Neue"/>
                          <a:ea typeface="Helvetica Neue"/>
                          <a:cs typeface="Helvetica Neue"/>
                          <a:sym typeface="Helvetica Neue"/>
                        </a:rPr>
                        <a:t>(+ First Aid $75.00)</a:t>
                      </a:r>
                      <a:endParaRPr sz="900" b="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8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04" name="Google Shape;504;p38">
            <a:extLst>
              <a:ext uri="{FF2B5EF4-FFF2-40B4-BE49-F238E27FC236}">
                <a16:creationId xmlns:a16="http://schemas.microsoft.com/office/drawing/2014/main" id="{5716D1D4-495E-CAE9-4112-B7AD6638D55A}"/>
              </a:ext>
            </a:extLst>
          </p:cNvPr>
          <p:cNvSpPr txBox="1"/>
          <p:nvPr/>
        </p:nvSpPr>
        <p:spPr>
          <a:xfrm>
            <a:off x="5192781" y="238425"/>
            <a:ext cx="3685200"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endParaRPr sz="600" b="0" i="0" u="none" strike="noStrike" cap="none" dirty="0">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83980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8">
          <a:extLst>
            <a:ext uri="{FF2B5EF4-FFF2-40B4-BE49-F238E27FC236}">
              <a16:creationId xmlns:a16="http://schemas.microsoft.com/office/drawing/2014/main" id="{9213ABEA-CAB1-6E74-D862-7BD76961F8C6}"/>
            </a:ext>
          </a:extLst>
        </p:cNvPr>
        <p:cNvGrpSpPr/>
        <p:nvPr/>
      </p:nvGrpSpPr>
      <p:grpSpPr>
        <a:xfrm>
          <a:off x="0" y="0"/>
          <a:ext cx="0" cy="0"/>
          <a:chOff x="0" y="0"/>
          <a:chExt cx="0" cy="0"/>
        </a:xfrm>
      </p:grpSpPr>
      <p:sp>
        <p:nvSpPr>
          <p:cNvPr id="509" name="Google Shape;509;p39">
            <a:extLst>
              <a:ext uri="{FF2B5EF4-FFF2-40B4-BE49-F238E27FC236}">
                <a16:creationId xmlns:a16="http://schemas.microsoft.com/office/drawing/2014/main" id="{EC868A0A-E6B5-6452-7C1F-C83188E4CDEA}"/>
              </a:ext>
            </a:extLst>
          </p:cNvPr>
          <p:cNvSpPr/>
          <p:nvPr/>
        </p:nvSpPr>
        <p:spPr>
          <a:xfrm>
            <a:off x="407280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10" name="Google Shape;510;p39">
            <a:extLst>
              <a:ext uri="{FF2B5EF4-FFF2-40B4-BE49-F238E27FC236}">
                <a16:creationId xmlns:a16="http://schemas.microsoft.com/office/drawing/2014/main" id="{7D636964-BDEA-7C34-FE7A-134AAFE842A9}"/>
              </a:ext>
            </a:extLst>
          </p:cNvPr>
          <p:cNvSpPr txBox="1"/>
          <p:nvPr/>
        </p:nvSpPr>
        <p:spPr>
          <a:xfrm>
            <a:off x="238475" y="238414"/>
            <a:ext cx="4175400" cy="9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2024 Business &amp; Tourism Course Offerings</a:t>
            </a:r>
            <a:endParaRPr sz="600" b="0" i="0" u="none" strike="noStrike" cap="none">
              <a:solidFill>
                <a:srgbClr val="999999"/>
              </a:solidFill>
              <a:latin typeface="Helvetica Neue"/>
              <a:ea typeface="Helvetica Neue"/>
              <a:cs typeface="Helvetica Neue"/>
              <a:sym typeface="Helvetica Neue"/>
            </a:endParaRPr>
          </a:p>
        </p:txBody>
      </p:sp>
      <p:pic>
        <p:nvPicPr>
          <p:cNvPr id="511" name="Google Shape;511;p39">
            <a:extLst>
              <a:ext uri="{FF2B5EF4-FFF2-40B4-BE49-F238E27FC236}">
                <a16:creationId xmlns:a16="http://schemas.microsoft.com/office/drawing/2014/main" id="{2EEF12AF-5DFC-B0D9-9890-354D3882822F}"/>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12" name="Google Shape;512;p39">
            <a:extLst>
              <a:ext uri="{FF2B5EF4-FFF2-40B4-BE49-F238E27FC236}">
                <a16:creationId xmlns:a16="http://schemas.microsoft.com/office/drawing/2014/main" id="{403A4EF8-1F9A-32DC-66BB-14313C7978DF}"/>
              </a:ext>
            </a:extLst>
          </p:cNvPr>
          <p:cNvSpPr txBox="1">
            <a:spLocks noGrp="1"/>
          </p:cNvSpPr>
          <p:nvPr>
            <p:ph type="body" idx="1"/>
          </p:nvPr>
        </p:nvSpPr>
        <p:spPr>
          <a:xfrm>
            <a:off x="4979625" y="1433775"/>
            <a:ext cx="3670500" cy="30624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chemeClr val="lt1"/>
              </a:buClr>
              <a:buSzPts val="1000"/>
              <a:buChar char="●"/>
            </a:pPr>
            <a:r>
              <a:rPr lang="en-GB" sz="1000" dirty="0">
                <a:solidFill>
                  <a:schemeClr val="lt1"/>
                </a:solidFill>
              </a:rPr>
              <a:t>SIS30521 Certificate III in Sport Coaching plus the entry qualification: SIS20321 Certificate II in Sport Coaching (8 QCE Credits maximum) </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The nationally recognised First Aid competency - HLTAID011 Provide First Aid </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Community Coaching - Essential Skills Course  (non-accredited), issued by Australian Sports Commission</a:t>
            </a:r>
            <a:endParaRPr sz="1000" dirty="0">
              <a:solidFill>
                <a:schemeClr val="lt1"/>
              </a:solidFill>
            </a:endParaRPr>
          </a:p>
          <a:p>
            <a:pPr marL="457200" lvl="0" indent="-292100" algn="l" rtl="0">
              <a:lnSpc>
                <a:spcPct val="115000"/>
              </a:lnSpc>
              <a:spcBef>
                <a:spcPts val="800"/>
              </a:spcBef>
              <a:spcAft>
                <a:spcPts val="0"/>
              </a:spcAft>
              <a:buClr>
                <a:schemeClr val="lt1"/>
              </a:buClr>
              <a:buSzPts val="1000"/>
              <a:buChar char="●"/>
            </a:pPr>
            <a:r>
              <a:rPr lang="en-GB" sz="1000" dirty="0">
                <a:solidFill>
                  <a:schemeClr val="lt1"/>
                </a:solidFill>
              </a:rPr>
              <a:t>A range of career pathway options including Club Level Official and/or Coach</a:t>
            </a:r>
            <a:endParaRPr sz="1000" dirty="0">
              <a:solidFill>
                <a:schemeClr val="lt1"/>
              </a:solidFill>
            </a:endParaRPr>
          </a:p>
          <a:p>
            <a:pPr marL="457200" lvl="0" indent="-292100" algn="l" rtl="0">
              <a:lnSpc>
                <a:spcPct val="115000"/>
              </a:lnSpc>
              <a:spcBef>
                <a:spcPts val="800"/>
              </a:spcBef>
              <a:spcAft>
                <a:spcPts val="800"/>
              </a:spcAft>
              <a:buClr>
                <a:schemeClr val="lt1"/>
              </a:buClr>
              <a:buSzPts val="1000"/>
              <a:buChar char="●"/>
            </a:pPr>
            <a:r>
              <a:rPr lang="en-GB" sz="1000" dirty="0">
                <a:solidFill>
                  <a:schemeClr val="lt1"/>
                </a:solidFill>
              </a:rPr>
              <a:t>Successful completion of the Certificate III in Sport Coaching may contribute towards a student’s Australian Tertiary Admission Rank (ATAR)</a:t>
            </a:r>
            <a:endParaRPr sz="1000" dirty="0">
              <a:solidFill>
                <a:schemeClr val="lt1"/>
              </a:solidFill>
            </a:endParaRPr>
          </a:p>
        </p:txBody>
      </p:sp>
      <p:sp>
        <p:nvSpPr>
          <p:cNvPr id="513" name="Google Shape;513;p39">
            <a:extLst>
              <a:ext uri="{FF2B5EF4-FFF2-40B4-BE49-F238E27FC236}">
                <a16:creationId xmlns:a16="http://schemas.microsoft.com/office/drawing/2014/main" id="{4CC54548-18C9-AE30-1CD5-F580C62FEF84}"/>
              </a:ext>
            </a:extLst>
          </p:cNvPr>
          <p:cNvSpPr txBox="1">
            <a:spLocks noGrp="1"/>
          </p:cNvSpPr>
          <p:nvPr>
            <p:ph type="title"/>
          </p:nvPr>
        </p:nvSpPr>
        <p:spPr>
          <a:xfrm>
            <a:off x="5092125" y="601875"/>
            <a:ext cx="34455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WHAT DO STUDENTS ACHIEVE?</a:t>
            </a:r>
            <a:endParaRPr sz="2400" b="1">
              <a:solidFill>
                <a:schemeClr val="lt1"/>
              </a:solidFill>
            </a:endParaRPr>
          </a:p>
        </p:txBody>
      </p:sp>
      <p:pic>
        <p:nvPicPr>
          <p:cNvPr id="515" name="Google Shape;515;p39">
            <a:extLst>
              <a:ext uri="{FF2B5EF4-FFF2-40B4-BE49-F238E27FC236}">
                <a16:creationId xmlns:a16="http://schemas.microsoft.com/office/drawing/2014/main" id="{4F556276-E52D-55BA-639D-D05C5C03BCC1}"/>
              </a:ext>
            </a:extLst>
          </p:cNvPr>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16" name="Google Shape;516;p39">
            <a:extLst>
              <a:ext uri="{FF2B5EF4-FFF2-40B4-BE49-F238E27FC236}">
                <a16:creationId xmlns:a16="http://schemas.microsoft.com/office/drawing/2014/main" id="{B2A61D00-F1DA-1AFA-3B77-C1CF9325CCAF}"/>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p>
        </p:txBody>
      </p:sp>
      <p:pic>
        <p:nvPicPr>
          <p:cNvPr id="3" name="Picture 2" descr="A group of boys in uniform&#10;&#10;AI-generated content may be incorrect.">
            <a:extLst>
              <a:ext uri="{FF2B5EF4-FFF2-40B4-BE49-F238E27FC236}">
                <a16:creationId xmlns:a16="http://schemas.microsoft.com/office/drawing/2014/main" id="{5223476F-EB1D-787E-E4FC-FF4EAEA81C70}"/>
              </a:ext>
            </a:extLst>
          </p:cNvPr>
          <p:cNvPicPr>
            <a:picLocks noChangeAspect="1"/>
          </p:cNvPicPr>
          <p:nvPr/>
        </p:nvPicPr>
        <p:blipFill>
          <a:blip r:embed="rId5"/>
          <a:srcRect t="16305" b="4636"/>
          <a:stretch/>
        </p:blipFill>
        <p:spPr>
          <a:xfrm>
            <a:off x="-1" y="-26117"/>
            <a:ext cx="4373251" cy="5182973"/>
          </a:xfrm>
          <a:prstGeom prst="rect">
            <a:avLst/>
          </a:prstGeom>
        </p:spPr>
      </p:pic>
    </p:spTree>
    <p:extLst>
      <p:ext uri="{BB962C8B-B14F-4D97-AF65-F5344CB8AC3E}">
        <p14:creationId xmlns:p14="http://schemas.microsoft.com/office/powerpoint/2010/main" val="3904610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DAAE2"/>
        </a:solidFill>
        <a:effectLst/>
      </p:bgPr>
    </p:bg>
    <p:spTree>
      <p:nvGrpSpPr>
        <p:cNvPr id="1" name="Shape 520">
          <a:extLst>
            <a:ext uri="{FF2B5EF4-FFF2-40B4-BE49-F238E27FC236}">
              <a16:creationId xmlns:a16="http://schemas.microsoft.com/office/drawing/2014/main" id="{06976022-38E5-FEBD-F893-33E0B2484662}"/>
            </a:ext>
          </a:extLst>
        </p:cNvPr>
        <p:cNvGrpSpPr/>
        <p:nvPr/>
      </p:nvGrpSpPr>
      <p:grpSpPr>
        <a:xfrm>
          <a:off x="0" y="0"/>
          <a:ext cx="0" cy="0"/>
          <a:chOff x="0" y="0"/>
          <a:chExt cx="0" cy="0"/>
        </a:xfrm>
      </p:grpSpPr>
      <p:sp>
        <p:nvSpPr>
          <p:cNvPr id="521" name="Google Shape;521;p40">
            <a:extLst>
              <a:ext uri="{FF2B5EF4-FFF2-40B4-BE49-F238E27FC236}">
                <a16:creationId xmlns:a16="http://schemas.microsoft.com/office/drawing/2014/main" id="{587EEE6E-D507-A196-F3CE-33077489497B}"/>
              </a:ext>
            </a:extLst>
          </p:cNvPr>
          <p:cNvSpPr txBox="1">
            <a:spLocks noGrp="1"/>
          </p:cNvSpPr>
          <p:nvPr>
            <p:ph type="title"/>
          </p:nvPr>
        </p:nvSpPr>
        <p:spPr>
          <a:xfrm>
            <a:off x="238475" y="2569537"/>
            <a:ext cx="1668600" cy="126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1100" dirty="0">
                <a:solidFill>
                  <a:schemeClr val="lt1"/>
                </a:solidFill>
              </a:rPr>
              <a:t>SIS30521 Certificate III in Sport Coaching + SIS20321Certificate II in Sport Coaching</a:t>
            </a:r>
            <a:endParaRPr sz="1100" dirty="0">
              <a:solidFill>
                <a:schemeClr val="lt1"/>
              </a:solidFill>
            </a:endParaRPr>
          </a:p>
        </p:txBody>
      </p:sp>
      <p:pic>
        <p:nvPicPr>
          <p:cNvPr id="522" name="Google Shape;522;p40">
            <a:extLst>
              <a:ext uri="{FF2B5EF4-FFF2-40B4-BE49-F238E27FC236}">
                <a16:creationId xmlns:a16="http://schemas.microsoft.com/office/drawing/2014/main" id="{D88C0E49-6C98-F085-4C8E-738F5E8408BE}"/>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523" name="Google Shape;523;p40">
            <a:extLst>
              <a:ext uri="{FF2B5EF4-FFF2-40B4-BE49-F238E27FC236}">
                <a16:creationId xmlns:a16="http://schemas.microsoft.com/office/drawing/2014/main" id="{69B1ED15-683E-8AA1-FD9A-E345280C1F7A}"/>
              </a:ext>
            </a:extLst>
          </p:cNvPr>
          <p:cNvSpPr txBox="1"/>
          <p:nvPr/>
        </p:nvSpPr>
        <p:spPr>
          <a:xfrm>
            <a:off x="5188175" y="238425"/>
            <a:ext cx="3689700" cy="9233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p>
        </p:txBody>
      </p:sp>
      <p:sp>
        <p:nvSpPr>
          <p:cNvPr id="524" name="Google Shape;524;p40">
            <a:extLst>
              <a:ext uri="{FF2B5EF4-FFF2-40B4-BE49-F238E27FC236}">
                <a16:creationId xmlns:a16="http://schemas.microsoft.com/office/drawing/2014/main" id="{F5C48A61-AF0A-8F18-B70A-0FC6FCC121DA}"/>
              </a:ext>
            </a:extLst>
          </p:cNvPr>
          <p:cNvSpPr txBox="1"/>
          <p:nvPr/>
        </p:nvSpPr>
        <p:spPr>
          <a:xfrm>
            <a:off x="223000" y="1754975"/>
            <a:ext cx="1799700" cy="85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80"/>
              <a:buFont typeface="Arial"/>
              <a:buNone/>
            </a:pPr>
            <a:r>
              <a:rPr lang="en-GB" sz="2180" b="1" i="0" u="none" strike="noStrike" cap="none">
                <a:solidFill>
                  <a:schemeClr val="lt1"/>
                </a:solidFill>
                <a:latin typeface="Helvetica Neue"/>
                <a:ea typeface="Helvetica Neue"/>
                <a:cs typeface="Helvetica Neue"/>
                <a:sym typeface="Helvetica Neue"/>
              </a:rPr>
              <a:t>COURSE SCHEDULE</a:t>
            </a:r>
            <a:endParaRPr sz="2180" b="1" i="0" u="none" strike="noStrike" cap="none">
              <a:solidFill>
                <a:schemeClr val="lt1"/>
              </a:solidFill>
              <a:latin typeface="Helvetica Neue"/>
              <a:ea typeface="Helvetica Neue"/>
              <a:cs typeface="Helvetica Neue"/>
              <a:sym typeface="Helvetica Neue"/>
            </a:endParaRPr>
          </a:p>
        </p:txBody>
      </p:sp>
      <p:graphicFrame>
        <p:nvGraphicFramePr>
          <p:cNvPr id="525" name="Google Shape;525;p40">
            <a:extLst>
              <a:ext uri="{FF2B5EF4-FFF2-40B4-BE49-F238E27FC236}">
                <a16:creationId xmlns:a16="http://schemas.microsoft.com/office/drawing/2014/main" id="{A91AF612-1508-BD7F-A5C5-31FBA99C5E7F}"/>
              </a:ext>
            </a:extLst>
          </p:cNvPr>
          <p:cNvGraphicFramePr/>
          <p:nvPr>
            <p:extLst>
              <p:ext uri="{D42A27DB-BD31-4B8C-83A1-F6EECF244321}">
                <p14:modId xmlns:p14="http://schemas.microsoft.com/office/powerpoint/2010/main" val="3392688845"/>
              </p:ext>
            </p:extLst>
          </p:nvPr>
        </p:nvGraphicFramePr>
        <p:xfrm>
          <a:off x="5922140" y="734333"/>
          <a:ext cx="3065675" cy="864740"/>
        </p:xfrm>
        <a:graphic>
          <a:graphicData uri="http://schemas.openxmlformats.org/drawingml/2006/table">
            <a:tbl>
              <a:tblPr>
                <a:noFill/>
                <a:tableStyleId>{A6DC5091-38AB-4339-886A-2100D457D793}</a:tableStyleId>
              </a:tblPr>
              <a:tblGrid>
                <a:gridCol w="560664">
                  <a:extLst>
                    <a:ext uri="{9D8B030D-6E8A-4147-A177-3AD203B41FA5}">
                      <a16:colId xmlns:a16="http://schemas.microsoft.com/office/drawing/2014/main" val="20000"/>
                    </a:ext>
                  </a:extLst>
                </a:gridCol>
                <a:gridCol w="2505011">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4</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TOPICS</a:t>
                      </a:r>
                      <a:endParaRPr sz="700" b="1" u="none" strike="noStrike" cap="none" dirty="0">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Sport-Specific Coaching Sessions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First Aid Course: HLTAID011 Provide First Aid</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Sport-Specific Coaching Program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6" name="Google Shape;526;p40">
            <a:extLst>
              <a:ext uri="{FF2B5EF4-FFF2-40B4-BE49-F238E27FC236}">
                <a16:creationId xmlns:a16="http://schemas.microsoft.com/office/drawing/2014/main" id="{4BAED5BD-1B7F-08E0-07A0-DC9EA03470E2}"/>
              </a:ext>
            </a:extLst>
          </p:cNvPr>
          <p:cNvGraphicFramePr/>
          <p:nvPr>
            <p:extLst>
              <p:ext uri="{D42A27DB-BD31-4B8C-83A1-F6EECF244321}">
                <p14:modId xmlns:p14="http://schemas.microsoft.com/office/powerpoint/2010/main" val="4183477033"/>
              </p:ext>
            </p:extLst>
          </p:nvPr>
        </p:nvGraphicFramePr>
        <p:xfrm>
          <a:off x="5922140" y="1799666"/>
          <a:ext cx="3065675" cy="97142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TERM 5</a:t>
                      </a:r>
                      <a:endParaRPr sz="700" b="1" u="none" strike="noStrike" cap="none" dirty="0">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Risk Management</a:t>
                      </a: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Professional Development for Coaches</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One-on-One Coaching Program</a:t>
                      </a: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Conduct Risk Assessment for Coaching Program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7" name="Google Shape;527;p40">
            <a:extLst>
              <a:ext uri="{FF2B5EF4-FFF2-40B4-BE49-F238E27FC236}">
                <a16:creationId xmlns:a16="http://schemas.microsoft.com/office/drawing/2014/main" id="{6B8C063C-9469-7C9B-E9F5-7761B2634879}"/>
              </a:ext>
            </a:extLst>
          </p:cNvPr>
          <p:cNvGraphicFramePr/>
          <p:nvPr>
            <p:extLst>
              <p:ext uri="{D42A27DB-BD31-4B8C-83A1-F6EECF244321}">
                <p14:modId xmlns:p14="http://schemas.microsoft.com/office/powerpoint/2010/main" val="928558872"/>
              </p:ext>
            </p:extLst>
          </p:nvPr>
        </p:nvGraphicFramePr>
        <p:xfrm>
          <a:off x="5922140" y="2970497"/>
          <a:ext cx="3065675" cy="86474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TERM 6</a:t>
                      </a:r>
                      <a:endParaRPr sz="700" b="1" u="none" strike="noStrike" cap="none" dirty="0">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TOPICS</a:t>
                      </a:r>
                      <a:endParaRPr sz="700" b="1" u="none" strike="noStrike" cap="none" dirty="0">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Coaching Intermediate Level Participants</a:t>
                      </a: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Meet Participant Coaching Needs</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Coaching an Intermediate Level Team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29" name="Google Shape;529;p40">
            <a:extLst>
              <a:ext uri="{FF2B5EF4-FFF2-40B4-BE49-F238E27FC236}">
                <a16:creationId xmlns:a16="http://schemas.microsoft.com/office/drawing/2014/main" id="{DD08AFF5-7024-67BC-86B0-C62E4752308B}"/>
              </a:ext>
            </a:extLst>
          </p:cNvPr>
          <p:cNvGraphicFramePr/>
          <p:nvPr>
            <p:extLst>
              <p:ext uri="{D42A27DB-BD31-4B8C-83A1-F6EECF244321}">
                <p14:modId xmlns:p14="http://schemas.microsoft.com/office/powerpoint/2010/main" val="522504553"/>
              </p:ext>
            </p:extLst>
          </p:nvPr>
        </p:nvGraphicFramePr>
        <p:xfrm>
          <a:off x="5922140" y="4034648"/>
          <a:ext cx="3065675" cy="758060"/>
        </p:xfrm>
        <a:graphic>
          <a:graphicData uri="http://schemas.openxmlformats.org/drawingml/2006/table">
            <a:tbl>
              <a:tblPr>
                <a:noFill/>
                <a:tableStyleId>{A6DC5091-38AB-4339-886A-2100D457D793}</a:tableStyleId>
              </a:tblPr>
              <a:tblGrid>
                <a:gridCol w="613250">
                  <a:extLst>
                    <a:ext uri="{9D8B030D-6E8A-4147-A177-3AD203B41FA5}">
                      <a16:colId xmlns:a16="http://schemas.microsoft.com/office/drawing/2014/main" val="20000"/>
                    </a:ext>
                  </a:extLst>
                </a:gridCol>
                <a:gridCol w="2452425">
                  <a:extLst>
                    <a:ext uri="{9D8B030D-6E8A-4147-A177-3AD203B41FA5}">
                      <a16:colId xmlns:a16="http://schemas.microsoft.com/office/drawing/2014/main" val="20001"/>
                    </a:ext>
                  </a:extLst>
                </a:gridCol>
              </a:tblGrid>
              <a:tr h="19312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TERM 7</a:t>
                      </a:r>
                      <a:endParaRPr sz="1400" u="none" strike="noStrike" cap="none" dirty="0"/>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AU" sz="700" u="none" strike="noStrike" cap="none" dirty="0">
                          <a:solidFill>
                            <a:srgbClr val="434343"/>
                          </a:solidFill>
                          <a:latin typeface="Helvetica Neue"/>
                          <a:ea typeface="Helvetica Neue"/>
                          <a:cs typeface="Helvetica Neue"/>
                          <a:sym typeface="Helvetica Neue"/>
                        </a:rPr>
                        <a:t>N/A – Practical Term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1"/>
                  </a:ext>
                </a:extLst>
              </a:tr>
              <a:tr h="2075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Round-Robin Tournament</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19"/>
                      </a:srgbClr>
                    </a:solidFill>
                  </a:tcPr>
                </a:tc>
                <a:extLst>
                  <a:ext uri="{0D108BD9-81ED-4DB2-BD59-A6C34878D82A}">
                    <a16:rowId xmlns:a16="http://schemas.microsoft.com/office/drawing/2014/main" val="10003"/>
                  </a:ext>
                </a:extLst>
              </a:tr>
            </a:tbl>
          </a:graphicData>
        </a:graphic>
      </p:graphicFrame>
      <p:graphicFrame>
        <p:nvGraphicFramePr>
          <p:cNvPr id="530" name="Google Shape;530;p40">
            <a:extLst>
              <a:ext uri="{FF2B5EF4-FFF2-40B4-BE49-F238E27FC236}">
                <a16:creationId xmlns:a16="http://schemas.microsoft.com/office/drawing/2014/main" id="{AF28AF07-3AC7-90D8-95D5-D9A42900BB86}"/>
              </a:ext>
            </a:extLst>
          </p:cNvPr>
          <p:cNvGraphicFramePr/>
          <p:nvPr>
            <p:extLst>
              <p:ext uri="{D42A27DB-BD31-4B8C-83A1-F6EECF244321}">
                <p14:modId xmlns:p14="http://schemas.microsoft.com/office/powerpoint/2010/main" val="3924922419"/>
              </p:ext>
            </p:extLst>
          </p:nvPr>
        </p:nvGraphicFramePr>
        <p:xfrm>
          <a:off x="1952725" y="3785741"/>
          <a:ext cx="3566050" cy="1034760"/>
        </p:xfrm>
        <a:graphic>
          <a:graphicData uri="http://schemas.openxmlformats.org/drawingml/2006/table">
            <a:tbl>
              <a:tblPr>
                <a:noFill/>
                <a:tableStyleId>{A6DC5091-38AB-4339-886A-2100D457D793}</a:tableStyleId>
              </a:tblPr>
              <a:tblGrid>
                <a:gridCol w="652175">
                  <a:extLst>
                    <a:ext uri="{9D8B030D-6E8A-4147-A177-3AD203B41FA5}">
                      <a16:colId xmlns:a16="http://schemas.microsoft.com/office/drawing/2014/main" val="20000"/>
                    </a:ext>
                  </a:extLst>
                </a:gridCol>
                <a:gridCol w="2913875">
                  <a:extLst>
                    <a:ext uri="{9D8B030D-6E8A-4147-A177-3AD203B41FA5}">
                      <a16:colId xmlns:a16="http://schemas.microsoft.com/office/drawing/2014/main" val="20001"/>
                    </a:ext>
                  </a:extLst>
                </a:gridCol>
              </a:tblGrid>
              <a:tr h="163975">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3</a:t>
                      </a:r>
                      <a:endParaRPr sz="700" b="1" u="none" strike="noStrike" cap="none">
                        <a:solidFill>
                          <a:srgbClr val="2DAAE2"/>
                        </a:solidFill>
                        <a:latin typeface="Helvetica Neue"/>
                        <a:ea typeface="Helvetica Neue"/>
                        <a:cs typeface="Helvetica Neue"/>
                        <a:sym typeface="Helvetica Neue"/>
                      </a:endParaRPr>
                    </a:p>
                  </a:txBody>
                  <a:tcPr marL="54000" marR="54000" marT="36000" marB="36000" anchor="ctr">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TOPICS</a:t>
                      </a:r>
                      <a:endParaRPr sz="700" b="1" u="none" strike="noStrike" cap="none" dirty="0">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0"/>
                  </a:ext>
                </a:extLst>
              </a:tr>
              <a:tr h="3328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Working in the SFR Industry - Provide Quality Service</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dirty="0">
                          <a:solidFill>
                            <a:srgbClr val="434343"/>
                          </a:solidFill>
                          <a:latin typeface="Helvetica Neue"/>
                          <a:ea typeface="Helvetica Neue"/>
                          <a:cs typeface="Helvetica Neue"/>
                          <a:sym typeface="Helvetica Neue"/>
                        </a:rPr>
                        <a:t>Introduction to Anatomy and Physiology - The Cardiovascular System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1"/>
                  </a:ext>
                </a:extLst>
              </a:tr>
              <a:tr h="1762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PROGRAMS</a:t>
                      </a:r>
                      <a:endParaRPr sz="700" b="1" u="none" strike="noStrike" cap="none">
                        <a:solidFill>
                          <a:srgbClr val="2DAAE2"/>
                        </a:solidFill>
                        <a:latin typeface="Helvetica Neue"/>
                        <a:ea typeface="Helvetica Neue"/>
                        <a:cs typeface="Helvetica Neue"/>
                        <a:sym typeface="Helvetica Neue"/>
                      </a:endParaRPr>
                    </a:p>
                  </a:txBody>
                  <a:tcPr marL="91425" marR="91425" marT="36000" marB="36000" anchor="ctr">
                    <a:solidFill>
                      <a:srgbClr val="FFFFFF"/>
                    </a:solidFill>
                  </a:tcPr>
                </a:tc>
                <a:extLst>
                  <a:ext uri="{0D108BD9-81ED-4DB2-BD59-A6C34878D82A}">
                    <a16:rowId xmlns:a16="http://schemas.microsoft.com/office/drawing/2014/main" val="10002"/>
                  </a:ext>
                </a:extLst>
              </a:tr>
              <a:tr h="2422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Plan and Deliver Group Conditioning Sessions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Plan and Deliver a One-on-one Cardio Program</a:t>
                      </a:r>
                      <a:endParaRPr sz="700" u="none" strike="noStrike" cap="none" dirty="0">
                        <a:solidFill>
                          <a:srgbClr val="434343"/>
                        </a:solidFill>
                        <a:latin typeface="Helvetica Neue"/>
                        <a:ea typeface="Helvetica Neue"/>
                        <a:cs typeface="Helvetica Neue"/>
                        <a:sym typeface="Helvetica Neue"/>
                      </a:endParaRPr>
                    </a:p>
                  </a:txBody>
                  <a:tcPr marL="91425" marR="91425" marT="36000" marB="36000"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531" name="Google Shape;531;p40">
            <a:extLst>
              <a:ext uri="{FF2B5EF4-FFF2-40B4-BE49-F238E27FC236}">
                <a16:creationId xmlns:a16="http://schemas.microsoft.com/office/drawing/2014/main" id="{B1B0E36A-7126-6D9D-B4F2-954E37230276}"/>
              </a:ext>
            </a:extLst>
          </p:cNvPr>
          <p:cNvGraphicFramePr/>
          <p:nvPr>
            <p:extLst>
              <p:ext uri="{D42A27DB-BD31-4B8C-83A1-F6EECF244321}">
                <p14:modId xmlns:p14="http://schemas.microsoft.com/office/powerpoint/2010/main" val="3574897678"/>
              </p:ext>
            </p:extLst>
          </p:nvPr>
        </p:nvGraphicFramePr>
        <p:xfrm>
          <a:off x="1952725" y="734333"/>
          <a:ext cx="3566050" cy="1371480"/>
        </p:xfrm>
        <a:graphic>
          <a:graphicData uri="http://schemas.openxmlformats.org/drawingml/2006/table">
            <a:tbl>
              <a:tblPr>
                <a:noFill/>
                <a:tableStyleId>{A6DC5091-38AB-4339-886A-2100D457D793}</a:tableStyleId>
              </a:tblPr>
              <a:tblGrid>
                <a:gridCol w="652200">
                  <a:extLst>
                    <a:ext uri="{9D8B030D-6E8A-4147-A177-3AD203B41FA5}">
                      <a16:colId xmlns:a16="http://schemas.microsoft.com/office/drawing/2014/main" val="20000"/>
                    </a:ext>
                  </a:extLst>
                </a:gridCol>
                <a:gridCol w="2913850">
                  <a:extLst>
                    <a:ext uri="{9D8B030D-6E8A-4147-A177-3AD203B41FA5}">
                      <a16:colId xmlns:a16="http://schemas.microsoft.com/office/drawing/2014/main" val="20001"/>
                    </a:ext>
                  </a:extLst>
                </a:gridCol>
              </a:tblGrid>
              <a:tr h="24525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1</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0"/>
                  </a:ext>
                </a:extLst>
              </a:tr>
              <a:tr h="387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solidFill>
                            <a:srgbClr val="434343"/>
                          </a:solidFill>
                          <a:latin typeface="Helvetica Neue"/>
                          <a:ea typeface="Helvetica Neue"/>
                          <a:cs typeface="Helvetica Neue"/>
                          <a:sym typeface="Helvetica Neue"/>
                        </a:rPr>
                        <a:t>Introduction to the Sport, Fitness and Recreation (SFR) Industry</a:t>
                      </a:r>
                      <a:endParaRPr sz="700" u="none" strike="noStrike" cap="none">
                        <a:solidFill>
                          <a:srgbClr val="434343"/>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Coaching Programs, Laws and Legislation</a:t>
                      </a:r>
                      <a:endParaRPr sz="70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1"/>
                  </a:ext>
                </a:extLst>
              </a:tr>
              <a:tr h="2452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dirty="0">
                          <a:solidFill>
                            <a:srgbClr val="2DAAE2"/>
                          </a:solidFill>
                          <a:latin typeface="Helvetica Neue"/>
                          <a:ea typeface="Helvetica Neue"/>
                          <a:cs typeface="Helvetica Neue"/>
                          <a:sym typeface="Helvetica Neue"/>
                        </a:rPr>
                        <a:t>PROGRAMS</a:t>
                      </a:r>
                      <a:endParaRPr sz="700" b="1" u="none" strike="noStrike" cap="none" dirty="0">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extLst>
                  <a:ext uri="{0D108BD9-81ED-4DB2-BD59-A6C34878D82A}">
                    <a16:rowId xmlns:a16="http://schemas.microsoft.com/office/drawing/2014/main" val="10002"/>
                  </a:ext>
                </a:extLst>
              </a:tr>
              <a:tr h="3876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dirty="0">
                          <a:solidFill>
                            <a:srgbClr val="434343"/>
                          </a:solidFill>
                          <a:latin typeface="Helvetica Neue"/>
                          <a:ea typeface="Helvetica Neue"/>
                          <a:cs typeface="Helvetica Neue"/>
                          <a:sym typeface="Helvetica Neue"/>
                        </a:rPr>
                        <a:t>Assist with Delivering Coaching Sessions (Supervisor Delivery)</a:t>
                      </a:r>
                      <a:endParaRPr sz="7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dirty="0">
                          <a:solidFill>
                            <a:srgbClr val="434343"/>
                          </a:solidFill>
                          <a:latin typeface="Helvetica Neue"/>
                          <a:ea typeface="Helvetica Neue"/>
                          <a:cs typeface="Helvetica Neue"/>
                          <a:sym typeface="Helvetica Neue"/>
                        </a:rPr>
                        <a:t>Plan and Deliver Coaching Sessions (Student Delivery)</a:t>
                      </a:r>
                      <a:endParaRPr sz="700" u="none" strike="noStrike" cap="none" dirty="0">
                        <a:solidFill>
                          <a:srgbClr val="434343"/>
                        </a:solidFill>
                        <a:latin typeface="Helvetica Neue"/>
                        <a:ea typeface="Helvetica Neue"/>
                        <a:cs typeface="Helvetica Neue"/>
                        <a:sym typeface="Helvetica Neue"/>
                      </a:endParaRPr>
                    </a:p>
                  </a:txBody>
                  <a:tcPr marL="91425" marR="91425" marT="91425" marB="91425" anchor="ctr">
                    <a:solidFill>
                      <a:srgbClr val="FFFFFF">
                        <a:alpha val="69020"/>
                      </a:srgbClr>
                    </a:solidFill>
                  </a:tcPr>
                </a:tc>
                <a:extLst>
                  <a:ext uri="{0D108BD9-81ED-4DB2-BD59-A6C34878D82A}">
                    <a16:rowId xmlns:a16="http://schemas.microsoft.com/office/drawing/2014/main" val="10003"/>
                  </a:ext>
                </a:extLst>
              </a:tr>
            </a:tbl>
          </a:graphicData>
        </a:graphic>
      </p:graphicFrame>
      <p:graphicFrame>
        <p:nvGraphicFramePr>
          <p:cNvPr id="532" name="Google Shape;532;p40">
            <a:extLst>
              <a:ext uri="{FF2B5EF4-FFF2-40B4-BE49-F238E27FC236}">
                <a16:creationId xmlns:a16="http://schemas.microsoft.com/office/drawing/2014/main" id="{48C4247F-6DC9-5D5E-6286-423E180E80ED}"/>
              </a:ext>
            </a:extLst>
          </p:cNvPr>
          <p:cNvGraphicFramePr/>
          <p:nvPr>
            <p:extLst>
              <p:ext uri="{D42A27DB-BD31-4B8C-83A1-F6EECF244321}">
                <p14:modId xmlns:p14="http://schemas.microsoft.com/office/powerpoint/2010/main" val="2305799018"/>
              </p:ext>
            </p:extLst>
          </p:nvPr>
        </p:nvGraphicFramePr>
        <p:xfrm>
          <a:off x="1952725" y="2260037"/>
          <a:ext cx="3566050" cy="1371480"/>
        </p:xfrm>
        <a:graphic>
          <a:graphicData uri="http://schemas.openxmlformats.org/drawingml/2006/table">
            <a:tbl>
              <a:tblPr>
                <a:noFill/>
                <a:tableStyleId>{A6DC5091-38AB-4339-886A-2100D457D793}</a:tableStyleId>
              </a:tblPr>
              <a:tblGrid>
                <a:gridCol w="652175">
                  <a:extLst>
                    <a:ext uri="{9D8B030D-6E8A-4147-A177-3AD203B41FA5}">
                      <a16:colId xmlns:a16="http://schemas.microsoft.com/office/drawing/2014/main" val="20000"/>
                    </a:ext>
                  </a:extLst>
                </a:gridCol>
                <a:gridCol w="2913875">
                  <a:extLst>
                    <a:ext uri="{9D8B030D-6E8A-4147-A177-3AD203B41FA5}">
                      <a16:colId xmlns:a16="http://schemas.microsoft.com/office/drawing/2014/main" val="20001"/>
                    </a:ext>
                  </a:extLst>
                </a:gridCol>
              </a:tblGrid>
              <a:tr h="216450">
                <a:tc rowSpan="4">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solidFill>
                            <a:srgbClr val="2DAAE2"/>
                          </a:solidFill>
                          <a:latin typeface="Helvetica Neue"/>
                          <a:ea typeface="Helvetica Neue"/>
                          <a:cs typeface="Helvetica Neue"/>
                          <a:sym typeface="Helvetica Neue"/>
                        </a:rPr>
                        <a:t>TERM 2</a:t>
                      </a:r>
                      <a:endParaRPr sz="700" b="1" u="none" strike="noStrike" cap="none">
                        <a:solidFill>
                          <a:srgbClr val="2DAAE2"/>
                        </a:solidFill>
                        <a:latin typeface="Helvetica Neue"/>
                        <a:ea typeface="Helvetica Neue"/>
                        <a:cs typeface="Helvetica Neue"/>
                        <a:sym typeface="Helvetica Neue"/>
                      </a:endParaRPr>
                    </a:p>
                  </a:txBody>
                  <a:tcPr marL="91425" marR="91425" marT="91425" marB="91425" anchor="ctr">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b="1" u="none" strike="noStrike" cap="none">
                          <a:solidFill>
                            <a:srgbClr val="2DAAE2"/>
                          </a:solidFill>
                          <a:latin typeface="Helvetica Neue"/>
                          <a:ea typeface="Helvetica Neue"/>
                          <a:cs typeface="Helvetica Neue"/>
                          <a:sym typeface="Helvetica Neue"/>
                        </a:rPr>
                        <a:t>TOPICS</a:t>
                      </a:r>
                      <a:endParaRPr sz="700" b="1" u="none" strike="noStrike" cap="none">
                        <a:solidFill>
                          <a:schemeClr val="accent1"/>
                        </a:solidFill>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62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dirty="0">
                          <a:solidFill>
                            <a:srgbClr val="434343"/>
                          </a:solidFill>
                          <a:latin typeface="Helvetica Neue"/>
                          <a:ea typeface="Helvetica Neue"/>
                          <a:cs typeface="Helvetica Neue"/>
                          <a:sym typeface="Helvetica Neue"/>
                        </a:rPr>
                        <a:t>Introduction to Community Programs</a:t>
                      </a:r>
                      <a:endParaRPr sz="700" u="none" strike="noStrike" cap="none"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GB" sz="700" u="none" strike="noStrike" cap="none" dirty="0">
                          <a:solidFill>
                            <a:srgbClr val="434343"/>
                          </a:solidFill>
                          <a:latin typeface="Helvetica Neue"/>
                          <a:ea typeface="Helvetica Neue"/>
                          <a:cs typeface="Helvetica Neue"/>
                          <a:sym typeface="Helvetica Neue"/>
                        </a:rPr>
                        <a:t>Introduction to Conditioning Programs</a:t>
                      </a:r>
                      <a:endParaRPr sz="700" u="none" strike="noStrike" cap="none" dirty="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1"/>
                  </a:ext>
                </a:extLst>
              </a:tr>
              <a:tr h="2164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b="1" u="none" strike="noStrike" cap="none" dirty="0">
                          <a:solidFill>
                            <a:srgbClr val="2DAAE2"/>
                          </a:solidFill>
                          <a:latin typeface="Helvetica Neue"/>
                          <a:ea typeface="Helvetica Neue"/>
                          <a:cs typeface="Helvetica Neue"/>
                          <a:sym typeface="Helvetica Neue"/>
                        </a:rPr>
                        <a:t>PROGRAMS</a:t>
                      </a:r>
                      <a:endParaRPr sz="700" b="1" u="none" strike="noStrike" cap="none" dirty="0">
                        <a:solidFill>
                          <a:srgbClr val="2DAAE2"/>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89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Community SFR Program</a:t>
                      </a:r>
                      <a:r>
                        <a:rPr lang="en-GB" sz="700" dirty="0">
                          <a:solidFill>
                            <a:srgbClr val="434343"/>
                          </a:solidFill>
                          <a:latin typeface="Helvetica Neue"/>
                          <a:ea typeface="Helvetica Neue"/>
                          <a:cs typeface="Helvetica Neue"/>
                          <a:sym typeface="Helvetica Neue"/>
                        </a:rPr>
                        <a:t> (Student Delivery)</a:t>
                      </a:r>
                      <a:endParaRPr sz="700" dirty="0">
                        <a:solidFill>
                          <a:srgbClr val="43434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n-GB" sz="700" u="none" strike="noStrike" cap="none" dirty="0">
                          <a:solidFill>
                            <a:srgbClr val="434343"/>
                          </a:solidFill>
                          <a:latin typeface="Helvetica Neue"/>
                          <a:ea typeface="Helvetica Neue"/>
                          <a:cs typeface="Helvetica Neue"/>
                          <a:sym typeface="Helvetica Neue"/>
                        </a:rPr>
                        <a:t>Participate in Conditioning Sessions (Supervisor Delivery)</a:t>
                      </a:r>
                      <a:endParaRPr sz="700" u="none" strike="noStrike" cap="none" dirty="0">
                        <a:solidFill>
                          <a:srgbClr val="434343"/>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alpha val="6902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4102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6">
          <a:extLst>
            <a:ext uri="{FF2B5EF4-FFF2-40B4-BE49-F238E27FC236}">
              <a16:creationId xmlns:a16="http://schemas.microsoft.com/office/drawing/2014/main" id="{FC06B72E-A1A1-5143-6E3F-0ACE54F899CA}"/>
            </a:ext>
          </a:extLst>
        </p:cNvPr>
        <p:cNvGrpSpPr/>
        <p:nvPr/>
      </p:nvGrpSpPr>
      <p:grpSpPr>
        <a:xfrm>
          <a:off x="0" y="0"/>
          <a:ext cx="0" cy="0"/>
          <a:chOff x="0" y="0"/>
          <a:chExt cx="0" cy="0"/>
        </a:xfrm>
      </p:grpSpPr>
      <p:sp>
        <p:nvSpPr>
          <p:cNvPr id="537" name="Google Shape;537;p41">
            <a:extLst>
              <a:ext uri="{FF2B5EF4-FFF2-40B4-BE49-F238E27FC236}">
                <a16:creationId xmlns:a16="http://schemas.microsoft.com/office/drawing/2014/main" id="{768952E5-7055-C099-1C48-69CCE623B73D}"/>
              </a:ext>
            </a:extLst>
          </p:cNvPr>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39" name="Google Shape;539;p41">
            <a:extLst>
              <a:ext uri="{FF2B5EF4-FFF2-40B4-BE49-F238E27FC236}">
                <a16:creationId xmlns:a16="http://schemas.microsoft.com/office/drawing/2014/main" id="{D530B817-06E8-7F6A-F0A5-2DB0E06CBA38}"/>
              </a:ext>
            </a:extLst>
          </p:cNvPr>
          <p:cNvSpPr txBox="1">
            <a:spLocks noGrp="1"/>
          </p:cNvSpPr>
          <p:nvPr>
            <p:ph type="title"/>
          </p:nvPr>
        </p:nvSpPr>
        <p:spPr>
          <a:xfrm>
            <a:off x="585275" y="1036482"/>
            <a:ext cx="3322800" cy="489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SKILLS ACQUIRED</a:t>
            </a:r>
            <a:endParaRPr sz="2400" b="1">
              <a:solidFill>
                <a:schemeClr val="lt1"/>
              </a:solidFill>
            </a:endParaRPr>
          </a:p>
        </p:txBody>
      </p:sp>
      <p:pic>
        <p:nvPicPr>
          <p:cNvPr id="540" name="Google Shape;540;p41">
            <a:extLst>
              <a:ext uri="{FF2B5EF4-FFF2-40B4-BE49-F238E27FC236}">
                <a16:creationId xmlns:a16="http://schemas.microsoft.com/office/drawing/2014/main" id="{DD07685A-CEAA-8C41-D07B-642DA782151F}"/>
              </a:ext>
            </a:extLst>
          </p:cNvPr>
          <p:cNvPicPr preferRelativeResize="0"/>
          <p:nvPr/>
        </p:nvPicPr>
        <p:blipFill rotWithShape="1">
          <a:blip r:embed="rId3">
            <a:alphaModFix amt="70000"/>
          </a:blip>
          <a:srcRect/>
          <a:stretch/>
        </p:blipFill>
        <p:spPr>
          <a:xfrm>
            <a:off x="202300" y="4645526"/>
            <a:ext cx="888525" cy="324225"/>
          </a:xfrm>
          <a:prstGeom prst="rect">
            <a:avLst/>
          </a:prstGeom>
          <a:noFill/>
          <a:ln>
            <a:noFill/>
          </a:ln>
        </p:spPr>
      </p:pic>
      <p:sp>
        <p:nvSpPr>
          <p:cNvPr id="541" name="Google Shape;541;p41">
            <a:extLst>
              <a:ext uri="{FF2B5EF4-FFF2-40B4-BE49-F238E27FC236}">
                <a16:creationId xmlns:a16="http://schemas.microsoft.com/office/drawing/2014/main" id="{5000199E-2E1B-30A5-E7F0-D3B9481CA3FB}"/>
              </a:ext>
            </a:extLst>
          </p:cNvPr>
          <p:cNvSpPr txBox="1">
            <a:spLocks noGrp="1"/>
          </p:cNvSpPr>
          <p:nvPr>
            <p:ph type="body" idx="1"/>
          </p:nvPr>
        </p:nvSpPr>
        <p:spPr>
          <a:xfrm>
            <a:off x="585275" y="1585575"/>
            <a:ext cx="3655200" cy="16293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000"/>
              </a:spcBef>
              <a:spcAft>
                <a:spcPts val="0"/>
              </a:spcAft>
              <a:buClr>
                <a:schemeClr val="lt1"/>
              </a:buClr>
              <a:buSzPts val="1200"/>
              <a:buChar char="●"/>
            </a:pPr>
            <a:r>
              <a:rPr lang="en-GB" sz="1200" dirty="0">
                <a:solidFill>
                  <a:schemeClr val="lt1"/>
                </a:solidFill>
              </a:rPr>
              <a:t>Planning and conducting sport coaching programs and competitions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Anatomy and physiology</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Officiating games or school competitions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Coaching beginner and intermediate participants to develop skills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Effective communication skills</a:t>
            </a: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Managing risks in an SFR environment</a:t>
            </a:r>
            <a:endParaRPr sz="1200" dirty="0">
              <a:solidFill>
                <a:schemeClr val="lt1"/>
              </a:solidFill>
            </a:endParaRPr>
          </a:p>
        </p:txBody>
      </p:sp>
      <p:sp>
        <p:nvSpPr>
          <p:cNvPr id="542" name="Google Shape;542;p41">
            <a:extLst>
              <a:ext uri="{FF2B5EF4-FFF2-40B4-BE49-F238E27FC236}">
                <a16:creationId xmlns:a16="http://schemas.microsoft.com/office/drawing/2014/main" id="{C0FB572B-7BB2-547A-A2CF-C074C9DC5EA3}"/>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p>
        </p:txBody>
      </p:sp>
      <p:pic>
        <p:nvPicPr>
          <p:cNvPr id="3" name="Picture 2" descr="A group of people playing basketball&#10;&#10;AI-generated content may be incorrect.">
            <a:extLst>
              <a:ext uri="{FF2B5EF4-FFF2-40B4-BE49-F238E27FC236}">
                <a16:creationId xmlns:a16="http://schemas.microsoft.com/office/drawing/2014/main" id="{73B99716-5990-7BAB-0941-D21193E48C29}"/>
              </a:ext>
            </a:extLst>
          </p:cNvPr>
          <p:cNvPicPr>
            <a:picLocks noChangeAspect="1"/>
          </p:cNvPicPr>
          <p:nvPr/>
        </p:nvPicPr>
        <p:blipFill>
          <a:blip r:embed="rId4"/>
          <a:srcRect l="7965" t="14353" r="40210"/>
          <a:stretch/>
        </p:blipFill>
        <p:spPr>
          <a:xfrm>
            <a:off x="4478470" y="0"/>
            <a:ext cx="4665530" cy="5143500"/>
          </a:xfrm>
          <a:prstGeom prst="rect">
            <a:avLst/>
          </a:prstGeom>
        </p:spPr>
      </p:pic>
    </p:spTree>
    <p:extLst>
      <p:ext uri="{BB962C8B-B14F-4D97-AF65-F5344CB8AC3E}">
        <p14:creationId xmlns:p14="http://schemas.microsoft.com/office/powerpoint/2010/main" val="4107624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6">
          <a:extLst>
            <a:ext uri="{FF2B5EF4-FFF2-40B4-BE49-F238E27FC236}">
              <a16:creationId xmlns:a16="http://schemas.microsoft.com/office/drawing/2014/main" id="{1F415F6A-BEE2-6F21-FCD5-797212C85E08}"/>
            </a:ext>
          </a:extLst>
        </p:cNvPr>
        <p:cNvGrpSpPr/>
        <p:nvPr/>
      </p:nvGrpSpPr>
      <p:grpSpPr>
        <a:xfrm>
          <a:off x="0" y="0"/>
          <a:ext cx="0" cy="0"/>
          <a:chOff x="0" y="0"/>
          <a:chExt cx="0" cy="0"/>
        </a:xfrm>
      </p:grpSpPr>
      <p:sp>
        <p:nvSpPr>
          <p:cNvPr id="547" name="Google Shape;547;p42">
            <a:extLst>
              <a:ext uri="{FF2B5EF4-FFF2-40B4-BE49-F238E27FC236}">
                <a16:creationId xmlns:a16="http://schemas.microsoft.com/office/drawing/2014/main" id="{D7436360-5EA4-CBFA-C483-8B08A97EEBFE}"/>
              </a:ext>
            </a:extLst>
          </p:cNvPr>
          <p:cNvSpPr/>
          <p:nvPr/>
        </p:nvSpPr>
        <p:spPr>
          <a:xfrm>
            <a:off x="0" y="0"/>
            <a:ext cx="50712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49" name="Google Shape;549;p42">
            <a:extLst>
              <a:ext uri="{FF2B5EF4-FFF2-40B4-BE49-F238E27FC236}">
                <a16:creationId xmlns:a16="http://schemas.microsoft.com/office/drawing/2014/main" id="{C71A0F61-DC56-18B8-E59C-6554CDA744D6}"/>
              </a:ext>
            </a:extLst>
          </p:cNvPr>
          <p:cNvSpPr txBox="1">
            <a:spLocks noGrp="1"/>
          </p:cNvSpPr>
          <p:nvPr>
            <p:ph type="title"/>
          </p:nvPr>
        </p:nvSpPr>
        <p:spPr>
          <a:xfrm>
            <a:off x="614400" y="1256525"/>
            <a:ext cx="2751900" cy="831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HOW WILL YOU BE ASSESSED?</a:t>
            </a:r>
            <a:endParaRPr sz="2400" b="1">
              <a:solidFill>
                <a:schemeClr val="lt1"/>
              </a:solidFill>
            </a:endParaRPr>
          </a:p>
        </p:txBody>
      </p:sp>
      <p:pic>
        <p:nvPicPr>
          <p:cNvPr id="550" name="Google Shape;550;p42">
            <a:extLst>
              <a:ext uri="{FF2B5EF4-FFF2-40B4-BE49-F238E27FC236}">
                <a16:creationId xmlns:a16="http://schemas.microsoft.com/office/drawing/2014/main" id="{54E75B3E-8044-C091-B677-CEB1F0439D77}"/>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51" name="Google Shape;551;p42">
            <a:extLst>
              <a:ext uri="{FF2B5EF4-FFF2-40B4-BE49-F238E27FC236}">
                <a16:creationId xmlns:a16="http://schemas.microsoft.com/office/drawing/2014/main" id="{7449EC82-68E9-C566-AC6A-837733AFCCCE}"/>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p>
        </p:txBody>
      </p:sp>
      <p:sp>
        <p:nvSpPr>
          <p:cNvPr id="552" name="Google Shape;552;p42">
            <a:extLst>
              <a:ext uri="{FF2B5EF4-FFF2-40B4-BE49-F238E27FC236}">
                <a16:creationId xmlns:a16="http://schemas.microsoft.com/office/drawing/2014/main" id="{9AB0F9F8-B7DD-1A8B-7915-C34A934E848C}"/>
              </a:ext>
            </a:extLst>
          </p:cNvPr>
          <p:cNvSpPr txBox="1">
            <a:spLocks noGrp="1"/>
          </p:cNvSpPr>
          <p:nvPr>
            <p:ph type="body" idx="1"/>
          </p:nvPr>
        </p:nvSpPr>
        <p:spPr>
          <a:xfrm>
            <a:off x="614400" y="2119650"/>
            <a:ext cx="3270900" cy="904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lt1"/>
              </a:buClr>
              <a:buSzPts val="1200"/>
              <a:buChar char="●"/>
            </a:pPr>
            <a:r>
              <a:rPr lang="en-GB" sz="1200" dirty="0">
                <a:solidFill>
                  <a:schemeClr val="lt1"/>
                </a:solidFill>
              </a:rPr>
              <a:t>Planning and conducting programs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Completing sport and coaching-related documents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Personal reflections and quizzes</a:t>
            </a:r>
            <a:endParaRPr sz="1200" dirty="0">
              <a:solidFill>
                <a:schemeClr val="lt1"/>
              </a:solidFill>
            </a:endParaRPr>
          </a:p>
          <a:p>
            <a:pPr marL="457200" lvl="0" indent="-304800" algn="l" rtl="0">
              <a:lnSpc>
                <a:spcPct val="150000"/>
              </a:lnSpc>
              <a:spcBef>
                <a:spcPts val="0"/>
              </a:spcBef>
              <a:spcAft>
                <a:spcPts val="0"/>
              </a:spcAft>
              <a:buClr>
                <a:schemeClr val="lt1"/>
              </a:buClr>
              <a:buSzPts val="1200"/>
              <a:buChar char="●"/>
            </a:pPr>
            <a:r>
              <a:rPr lang="en-GB" sz="1200" dirty="0">
                <a:solidFill>
                  <a:schemeClr val="lt1"/>
                </a:solidFill>
              </a:rPr>
              <a:t>Knowledge and knowledge extension activities </a:t>
            </a:r>
            <a:endParaRPr sz="1200" dirty="0">
              <a:solidFill>
                <a:schemeClr val="lt1"/>
              </a:solidFill>
            </a:endParaRPr>
          </a:p>
        </p:txBody>
      </p:sp>
      <p:pic>
        <p:nvPicPr>
          <p:cNvPr id="3" name="Picture 2">
            <a:extLst>
              <a:ext uri="{FF2B5EF4-FFF2-40B4-BE49-F238E27FC236}">
                <a16:creationId xmlns:a16="http://schemas.microsoft.com/office/drawing/2014/main" id="{3CBA5158-9FAB-31A3-22EE-7B843F541F7C}"/>
              </a:ext>
            </a:extLst>
          </p:cNvPr>
          <p:cNvPicPr>
            <a:picLocks noChangeAspect="1"/>
          </p:cNvPicPr>
          <p:nvPr/>
        </p:nvPicPr>
        <p:blipFill>
          <a:blip r:embed="rId4"/>
          <a:srcRect l="13510" r="29808"/>
          <a:stretch/>
        </p:blipFill>
        <p:spPr>
          <a:xfrm>
            <a:off x="4754033" y="0"/>
            <a:ext cx="4377505" cy="5151836"/>
          </a:xfrm>
          <a:prstGeom prst="rect">
            <a:avLst/>
          </a:prstGeom>
        </p:spPr>
      </p:pic>
    </p:spTree>
    <p:extLst>
      <p:ext uri="{BB962C8B-B14F-4D97-AF65-F5344CB8AC3E}">
        <p14:creationId xmlns:p14="http://schemas.microsoft.com/office/powerpoint/2010/main" val="713398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6">
          <a:extLst>
            <a:ext uri="{FF2B5EF4-FFF2-40B4-BE49-F238E27FC236}">
              <a16:creationId xmlns:a16="http://schemas.microsoft.com/office/drawing/2014/main" id="{A30BF5ED-4D4C-26AC-93D7-75F77A763426}"/>
            </a:ext>
          </a:extLst>
        </p:cNvPr>
        <p:cNvGrpSpPr/>
        <p:nvPr/>
      </p:nvGrpSpPr>
      <p:grpSpPr>
        <a:xfrm>
          <a:off x="0" y="0"/>
          <a:ext cx="0" cy="0"/>
          <a:chOff x="0" y="0"/>
          <a:chExt cx="0" cy="0"/>
        </a:xfrm>
      </p:grpSpPr>
      <p:sp>
        <p:nvSpPr>
          <p:cNvPr id="557" name="Google Shape;557;p43">
            <a:extLst>
              <a:ext uri="{FF2B5EF4-FFF2-40B4-BE49-F238E27FC236}">
                <a16:creationId xmlns:a16="http://schemas.microsoft.com/office/drawing/2014/main" id="{05950A2B-53F1-B2F6-24EB-7229F25AE961}"/>
              </a:ext>
            </a:extLst>
          </p:cNvPr>
          <p:cNvSpPr/>
          <p:nvPr/>
        </p:nvSpPr>
        <p:spPr>
          <a:xfrm>
            <a:off x="0" y="-50"/>
            <a:ext cx="3980400" cy="5143500"/>
          </a:xfrm>
          <a:prstGeom prst="rect">
            <a:avLst/>
          </a:prstGeom>
          <a:solidFill>
            <a:srgbClr val="2DA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558" name="Google Shape;558;p43">
            <a:extLst>
              <a:ext uri="{FF2B5EF4-FFF2-40B4-BE49-F238E27FC236}">
                <a16:creationId xmlns:a16="http://schemas.microsoft.com/office/drawing/2014/main" id="{C4FD2FD6-BA4F-B06B-43BF-76447FCB31D5}"/>
              </a:ext>
            </a:extLst>
          </p:cNvPr>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559" name="Google Shape;559;p43">
            <a:extLst>
              <a:ext uri="{FF2B5EF4-FFF2-40B4-BE49-F238E27FC236}">
                <a16:creationId xmlns:a16="http://schemas.microsoft.com/office/drawing/2014/main" id="{C680B26E-EA49-49C9-9532-09FAEC16B327}"/>
              </a:ext>
            </a:extLst>
          </p:cNvPr>
          <p:cNvSpPr txBox="1">
            <a:spLocks noGrp="1"/>
          </p:cNvSpPr>
          <p:nvPr>
            <p:ph type="title"/>
          </p:nvPr>
        </p:nvSpPr>
        <p:spPr>
          <a:xfrm>
            <a:off x="614400" y="2150350"/>
            <a:ext cx="2845800" cy="84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0"/>
              <a:buNone/>
            </a:pPr>
            <a:r>
              <a:rPr lang="en-GB" sz="2400" b="1">
                <a:solidFill>
                  <a:schemeClr val="lt1"/>
                </a:solidFill>
              </a:rPr>
              <a:t>CAREER PATHWAYS</a:t>
            </a:r>
            <a:endParaRPr sz="2180" b="1">
              <a:solidFill>
                <a:schemeClr val="lt1"/>
              </a:solidFill>
            </a:endParaRPr>
          </a:p>
        </p:txBody>
      </p:sp>
      <p:sp>
        <p:nvSpPr>
          <p:cNvPr id="560" name="Google Shape;560;p43">
            <a:extLst>
              <a:ext uri="{FF2B5EF4-FFF2-40B4-BE49-F238E27FC236}">
                <a16:creationId xmlns:a16="http://schemas.microsoft.com/office/drawing/2014/main" id="{5702190D-C1AD-E584-CA5C-A2CE42F73AC0}"/>
              </a:ext>
            </a:extLst>
          </p:cNvPr>
          <p:cNvSpPr txBox="1"/>
          <p:nvPr/>
        </p:nvSpPr>
        <p:spPr>
          <a:xfrm>
            <a:off x="5657850" y="761775"/>
            <a:ext cx="1631100" cy="609737"/>
          </a:xfrm>
          <a:prstGeom prst="rect">
            <a:avLst/>
          </a:prstGeom>
          <a:solidFill>
            <a:srgbClr val="2DAAE2"/>
          </a:solidFill>
          <a:ln>
            <a:noFill/>
          </a:ln>
        </p:spPr>
        <p:txBody>
          <a:bodyPr spcFirstLastPara="1" wrap="square" lIns="216000" tIns="180000" rIns="216000" bIns="1800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chemeClr val="lt1"/>
                </a:solidFill>
                <a:latin typeface="Helvetica Neue"/>
                <a:ea typeface="Helvetica Neue"/>
                <a:cs typeface="Helvetica Neue"/>
                <a:sym typeface="Helvetica Neue"/>
              </a:rPr>
              <a:t>Certificate III in Sport Coaching</a:t>
            </a:r>
            <a:endParaRPr sz="800" b="1" i="0" u="none" strike="noStrike" cap="none" dirty="0">
              <a:solidFill>
                <a:schemeClr val="lt1"/>
              </a:solidFill>
              <a:latin typeface="Helvetica Neue"/>
              <a:ea typeface="Helvetica Neue"/>
              <a:cs typeface="Helvetica Neue"/>
              <a:sym typeface="Helvetica Neue"/>
            </a:endParaRPr>
          </a:p>
        </p:txBody>
      </p:sp>
      <p:sp>
        <p:nvSpPr>
          <p:cNvPr id="561" name="Google Shape;561;p43">
            <a:extLst>
              <a:ext uri="{FF2B5EF4-FFF2-40B4-BE49-F238E27FC236}">
                <a16:creationId xmlns:a16="http://schemas.microsoft.com/office/drawing/2014/main" id="{A3BD9071-899D-8BB4-2B5D-10927F2715F2}"/>
              </a:ext>
            </a:extLst>
          </p:cNvPr>
          <p:cNvSpPr txBox="1"/>
          <p:nvPr/>
        </p:nvSpPr>
        <p:spPr>
          <a:xfrm>
            <a:off x="4572000"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800" b="1" i="0" u="none" strike="noStrike" cap="none">
                <a:solidFill>
                  <a:schemeClr val="lt1"/>
                </a:solidFill>
                <a:latin typeface="Helvetica Neue"/>
                <a:ea typeface="Helvetica Neue"/>
                <a:cs typeface="Helvetica Neue"/>
                <a:sym typeface="Helvetica Neue"/>
              </a:rPr>
              <a:t>Club Level Official*</a:t>
            </a: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Helvetica Neue"/>
                <a:ea typeface="Helvetica Neue"/>
                <a:cs typeface="Helvetica Neue"/>
                <a:sym typeface="Helvetica Neue"/>
              </a:rPr>
              <a:t>(e.g. Referee – paid position)</a:t>
            </a:r>
            <a:endParaRPr sz="800" b="1" i="0" u="none" strike="noStrike" cap="none">
              <a:solidFill>
                <a:schemeClr val="lt1"/>
              </a:solidFill>
              <a:latin typeface="Helvetica Neue"/>
              <a:ea typeface="Helvetica Neue"/>
              <a:cs typeface="Helvetica Neue"/>
              <a:sym typeface="Helvetica Neue"/>
            </a:endParaRPr>
          </a:p>
        </p:txBody>
      </p:sp>
      <p:sp>
        <p:nvSpPr>
          <p:cNvPr id="562" name="Google Shape;562;p43">
            <a:extLst>
              <a:ext uri="{FF2B5EF4-FFF2-40B4-BE49-F238E27FC236}">
                <a16:creationId xmlns:a16="http://schemas.microsoft.com/office/drawing/2014/main" id="{ABD77C3C-1825-7F29-5FD3-7332006175AE}"/>
              </a:ext>
            </a:extLst>
          </p:cNvPr>
          <p:cNvSpPr txBox="1"/>
          <p:nvPr/>
        </p:nvSpPr>
        <p:spPr>
          <a:xfrm>
            <a:off x="4572000" y="31537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Teacher – Physical Education</a:t>
            </a:r>
            <a:endParaRPr sz="800" b="1" i="0" u="none" strike="noStrike" cap="none">
              <a:solidFill>
                <a:srgbClr val="2DAAE2"/>
              </a:solidFill>
              <a:latin typeface="Helvetica Neue"/>
              <a:ea typeface="Helvetica Neue"/>
              <a:cs typeface="Helvetica Neue"/>
              <a:sym typeface="Helvetica Neue"/>
            </a:endParaRPr>
          </a:p>
        </p:txBody>
      </p:sp>
      <p:sp>
        <p:nvSpPr>
          <p:cNvPr id="563" name="Google Shape;563;p43">
            <a:extLst>
              <a:ext uri="{FF2B5EF4-FFF2-40B4-BE49-F238E27FC236}">
                <a16:creationId xmlns:a16="http://schemas.microsoft.com/office/drawing/2014/main" id="{FCEE6C52-1FB7-DE4E-1EF0-357D548B5D9D}"/>
              </a:ext>
            </a:extLst>
          </p:cNvPr>
          <p:cNvSpPr txBox="1"/>
          <p:nvPr/>
        </p:nvSpPr>
        <p:spPr>
          <a:xfrm>
            <a:off x="4572000" y="35839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Sport Scientist</a:t>
            </a:r>
            <a:endParaRPr sz="800" b="1" i="0" u="none" strike="noStrike" cap="none">
              <a:solidFill>
                <a:srgbClr val="2DAAE2"/>
              </a:solidFill>
              <a:latin typeface="Helvetica Neue"/>
              <a:ea typeface="Helvetica Neue"/>
              <a:cs typeface="Helvetica Neue"/>
              <a:sym typeface="Helvetica Neue"/>
            </a:endParaRPr>
          </a:p>
        </p:txBody>
      </p:sp>
      <p:sp>
        <p:nvSpPr>
          <p:cNvPr id="564" name="Google Shape;564;p43">
            <a:extLst>
              <a:ext uri="{FF2B5EF4-FFF2-40B4-BE49-F238E27FC236}">
                <a16:creationId xmlns:a16="http://schemas.microsoft.com/office/drawing/2014/main" id="{30C5424C-8C93-C267-E9C4-707574C9871A}"/>
              </a:ext>
            </a:extLst>
          </p:cNvPr>
          <p:cNvSpPr txBox="1"/>
          <p:nvPr/>
        </p:nvSpPr>
        <p:spPr>
          <a:xfrm>
            <a:off x="6579725" y="31540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Personal Trainer /</a:t>
            </a:r>
            <a:br>
              <a:rPr lang="en-GB" sz="800" b="1" i="0" u="none" strike="noStrike" cap="none">
                <a:solidFill>
                  <a:srgbClr val="2DAAE2"/>
                </a:solidFill>
                <a:latin typeface="Helvetica Neue"/>
                <a:ea typeface="Helvetica Neue"/>
                <a:cs typeface="Helvetica Neue"/>
                <a:sym typeface="Helvetica Neue"/>
              </a:rPr>
            </a:br>
            <a:r>
              <a:rPr lang="en-GB" sz="800" b="1" i="0" u="none" strike="noStrike" cap="none">
                <a:solidFill>
                  <a:srgbClr val="2DAAE2"/>
                </a:solidFill>
                <a:latin typeface="Helvetica Neue"/>
                <a:ea typeface="Helvetica Neue"/>
                <a:cs typeface="Helvetica Neue"/>
                <a:sym typeface="Helvetica Neue"/>
              </a:rPr>
              <a:t>Fitness Coach</a:t>
            </a:r>
            <a:endParaRPr sz="800" b="1" i="0" u="none" strike="noStrike" cap="none">
              <a:solidFill>
                <a:srgbClr val="2DAAE2"/>
              </a:solidFill>
              <a:latin typeface="Helvetica Neue"/>
              <a:ea typeface="Helvetica Neue"/>
              <a:cs typeface="Helvetica Neue"/>
              <a:sym typeface="Helvetica Neue"/>
            </a:endParaRPr>
          </a:p>
        </p:txBody>
      </p:sp>
      <p:sp>
        <p:nvSpPr>
          <p:cNvPr id="565" name="Google Shape;565;p43">
            <a:extLst>
              <a:ext uri="{FF2B5EF4-FFF2-40B4-BE49-F238E27FC236}">
                <a16:creationId xmlns:a16="http://schemas.microsoft.com/office/drawing/2014/main" id="{C2F63315-3D36-5581-AA24-8A52357123F7}"/>
              </a:ext>
            </a:extLst>
          </p:cNvPr>
          <p:cNvSpPr txBox="1"/>
          <p:nvPr/>
        </p:nvSpPr>
        <p:spPr>
          <a:xfrm>
            <a:off x="6579725" y="35842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Game Development Officer</a:t>
            </a:r>
            <a:endParaRPr sz="800" b="1" i="0" u="none" strike="noStrike" cap="none">
              <a:solidFill>
                <a:srgbClr val="2DAAE2"/>
              </a:solidFill>
              <a:latin typeface="Helvetica Neue"/>
              <a:ea typeface="Helvetica Neue"/>
              <a:cs typeface="Helvetica Neue"/>
              <a:sym typeface="Helvetica Neue"/>
            </a:endParaRPr>
          </a:p>
        </p:txBody>
      </p:sp>
      <p:cxnSp>
        <p:nvCxnSpPr>
          <p:cNvPr id="566" name="Google Shape;566;p43">
            <a:extLst>
              <a:ext uri="{FF2B5EF4-FFF2-40B4-BE49-F238E27FC236}">
                <a16:creationId xmlns:a16="http://schemas.microsoft.com/office/drawing/2014/main" id="{4D9D01B6-D3D0-4F82-6621-2301E3BFB69F}"/>
              </a:ext>
            </a:extLst>
          </p:cNvPr>
          <p:cNvCxnSpPr>
            <a:stCxn id="560" idx="2"/>
            <a:endCxn id="561" idx="0"/>
          </p:cNvCxnSpPr>
          <p:nvPr/>
        </p:nvCxnSpPr>
        <p:spPr>
          <a:xfrm rot="5400000">
            <a:off x="5827444" y="1016068"/>
            <a:ext cx="290513" cy="1001400"/>
          </a:xfrm>
          <a:prstGeom prst="bentConnector3">
            <a:avLst>
              <a:gd name="adj1" fmla="val 50000"/>
            </a:avLst>
          </a:prstGeom>
          <a:noFill/>
          <a:ln w="9525" cap="flat" cmpd="sng">
            <a:solidFill>
              <a:srgbClr val="2DAAE2"/>
            </a:solidFill>
            <a:prstDash val="solid"/>
            <a:round/>
            <a:headEnd type="none" w="sm" len="sm"/>
            <a:tailEnd type="none" w="sm" len="sm"/>
          </a:ln>
        </p:spPr>
      </p:cxnSp>
      <p:cxnSp>
        <p:nvCxnSpPr>
          <p:cNvPr id="567" name="Google Shape;567;p43">
            <a:extLst>
              <a:ext uri="{FF2B5EF4-FFF2-40B4-BE49-F238E27FC236}">
                <a16:creationId xmlns:a16="http://schemas.microsoft.com/office/drawing/2014/main" id="{1569B00E-4753-FD90-3F9A-83B60C034F77}"/>
              </a:ext>
            </a:extLst>
          </p:cNvPr>
          <p:cNvCxnSpPr>
            <a:stCxn id="560" idx="2"/>
            <a:endCxn id="568" idx="0"/>
          </p:cNvCxnSpPr>
          <p:nvPr/>
        </p:nvCxnSpPr>
        <p:spPr>
          <a:xfrm rot="16200000" flipH="1">
            <a:off x="6831506" y="1013405"/>
            <a:ext cx="290513" cy="1006725"/>
          </a:xfrm>
          <a:prstGeom prst="bentConnector3">
            <a:avLst>
              <a:gd name="adj1" fmla="val 50000"/>
            </a:avLst>
          </a:prstGeom>
          <a:noFill/>
          <a:ln w="9525" cap="flat" cmpd="sng">
            <a:solidFill>
              <a:srgbClr val="2DAAE2"/>
            </a:solidFill>
            <a:prstDash val="solid"/>
            <a:round/>
            <a:headEnd type="none" w="sm" len="sm"/>
            <a:tailEnd type="none" w="sm" len="sm"/>
          </a:ln>
        </p:spPr>
      </p:cxnSp>
      <p:cxnSp>
        <p:nvCxnSpPr>
          <p:cNvPr id="569" name="Google Shape;569;p43">
            <a:extLst>
              <a:ext uri="{FF2B5EF4-FFF2-40B4-BE49-F238E27FC236}">
                <a16:creationId xmlns:a16="http://schemas.microsoft.com/office/drawing/2014/main" id="{8795F82C-499D-D0E7-5390-C4AAC2C79A39}"/>
              </a:ext>
            </a:extLst>
          </p:cNvPr>
          <p:cNvCxnSpPr>
            <a:stCxn id="570" idx="3"/>
            <a:endCxn id="564" idx="3"/>
          </p:cNvCxnSpPr>
          <p:nvPr/>
        </p:nvCxnSpPr>
        <p:spPr>
          <a:xfrm>
            <a:off x="8380125" y="2663450"/>
            <a:ext cx="600" cy="6741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571" name="Google Shape;571;p43">
            <a:extLst>
              <a:ext uri="{FF2B5EF4-FFF2-40B4-BE49-F238E27FC236}">
                <a16:creationId xmlns:a16="http://schemas.microsoft.com/office/drawing/2014/main" id="{C4EA8154-2C81-E468-A6E4-D5EDEE9B2DD8}"/>
              </a:ext>
            </a:extLst>
          </p:cNvPr>
          <p:cNvCxnSpPr>
            <a:stCxn id="570" idx="3"/>
            <a:endCxn id="565" idx="3"/>
          </p:cNvCxnSpPr>
          <p:nvPr/>
        </p:nvCxnSpPr>
        <p:spPr>
          <a:xfrm>
            <a:off x="8380125" y="2663450"/>
            <a:ext cx="600" cy="1104300"/>
          </a:xfrm>
          <a:prstGeom prst="bentConnector3">
            <a:avLst>
              <a:gd name="adj1" fmla="val 39687500"/>
            </a:avLst>
          </a:prstGeom>
          <a:noFill/>
          <a:ln w="9525" cap="flat" cmpd="sng">
            <a:solidFill>
              <a:srgbClr val="2DAAE2"/>
            </a:solidFill>
            <a:prstDash val="solid"/>
            <a:round/>
            <a:headEnd type="none" w="sm" len="sm"/>
            <a:tailEnd type="none" w="sm" len="sm"/>
          </a:ln>
        </p:spPr>
      </p:cxnSp>
      <p:cxnSp>
        <p:nvCxnSpPr>
          <p:cNvPr id="572" name="Google Shape;572;p43">
            <a:extLst>
              <a:ext uri="{FF2B5EF4-FFF2-40B4-BE49-F238E27FC236}">
                <a16:creationId xmlns:a16="http://schemas.microsoft.com/office/drawing/2014/main" id="{43FA90EB-DB61-121B-F3FC-4CEE5373B766}"/>
              </a:ext>
            </a:extLst>
          </p:cNvPr>
          <p:cNvCxnSpPr>
            <a:stCxn id="573" idx="1"/>
            <a:endCxn id="562" idx="1"/>
          </p:cNvCxnSpPr>
          <p:nvPr/>
        </p:nvCxnSpPr>
        <p:spPr>
          <a:xfrm>
            <a:off x="4572400" y="2663150"/>
            <a:ext cx="600" cy="674100"/>
          </a:xfrm>
          <a:prstGeom prst="bentConnector3">
            <a:avLst>
              <a:gd name="adj1" fmla="val -39754167"/>
            </a:avLst>
          </a:prstGeom>
          <a:noFill/>
          <a:ln w="9525" cap="flat" cmpd="sng">
            <a:solidFill>
              <a:srgbClr val="2DAAE2"/>
            </a:solidFill>
            <a:prstDash val="solid"/>
            <a:round/>
            <a:headEnd type="none" w="sm" len="sm"/>
            <a:tailEnd type="none" w="sm" len="sm"/>
          </a:ln>
        </p:spPr>
      </p:cxnSp>
      <p:cxnSp>
        <p:nvCxnSpPr>
          <p:cNvPr id="574" name="Google Shape;574;p43">
            <a:extLst>
              <a:ext uri="{FF2B5EF4-FFF2-40B4-BE49-F238E27FC236}">
                <a16:creationId xmlns:a16="http://schemas.microsoft.com/office/drawing/2014/main" id="{5021682B-B10A-D3B7-A1E8-36C72BB125B7}"/>
              </a:ext>
            </a:extLst>
          </p:cNvPr>
          <p:cNvCxnSpPr>
            <a:stCxn id="573" idx="1"/>
            <a:endCxn id="563" idx="1"/>
          </p:cNvCxnSpPr>
          <p:nvPr/>
        </p:nvCxnSpPr>
        <p:spPr>
          <a:xfrm>
            <a:off x="4572400" y="2663150"/>
            <a:ext cx="600" cy="1104300"/>
          </a:xfrm>
          <a:prstGeom prst="bentConnector3">
            <a:avLst>
              <a:gd name="adj1" fmla="val -39754167"/>
            </a:avLst>
          </a:prstGeom>
          <a:noFill/>
          <a:ln w="9525" cap="flat" cmpd="sng">
            <a:solidFill>
              <a:srgbClr val="2DAAE2"/>
            </a:solidFill>
            <a:prstDash val="solid"/>
            <a:round/>
            <a:headEnd type="none" w="sm" len="sm"/>
            <a:tailEnd type="none" w="sm" len="sm"/>
          </a:ln>
        </p:spPr>
      </p:cxnSp>
      <p:sp>
        <p:nvSpPr>
          <p:cNvPr id="573" name="Google Shape;573;p43">
            <a:extLst>
              <a:ext uri="{FF2B5EF4-FFF2-40B4-BE49-F238E27FC236}">
                <a16:creationId xmlns:a16="http://schemas.microsoft.com/office/drawing/2014/main" id="{0D0C9543-003E-70DE-74C0-71A5D7DAD8A3}"/>
              </a:ext>
            </a:extLst>
          </p:cNvPr>
          <p:cNvSpPr txBox="1"/>
          <p:nvPr/>
        </p:nvSpPr>
        <p:spPr>
          <a:xfrm>
            <a:off x="4572400" y="23582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University Degree</a:t>
            </a:r>
            <a:endParaRPr sz="800" b="1" i="0" u="none" strike="noStrike" cap="none">
              <a:solidFill>
                <a:schemeClr val="lt1"/>
              </a:solidFill>
              <a:latin typeface="Helvetica Neue"/>
              <a:ea typeface="Helvetica Neue"/>
              <a:cs typeface="Helvetica Neue"/>
              <a:sym typeface="Helvetica Neue"/>
            </a:endParaRPr>
          </a:p>
        </p:txBody>
      </p:sp>
      <p:sp>
        <p:nvSpPr>
          <p:cNvPr id="570" name="Google Shape;570;p43">
            <a:extLst>
              <a:ext uri="{FF2B5EF4-FFF2-40B4-BE49-F238E27FC236}">
                <a16:creationId xmlns:a16="http://schemas.microsoft.com/office/drawing/2014/main" id="{6FCEC2DE-87FA-B822-2CA9-11F63D8F1280}"/>
              </a:ext>
            </a:extLst>
          </p:cNvPr>
          <p:cNvSpPr txBox="1"/>
          <p:nvPr/>
        </p:nvSpPr>
        <p:spPr>
          <a:xfrm>
            <a:off x="6580125" y="2358500"/>
            <a:ext cx="1800000" cy="609900"/>
          </a:xfrm>
          <a:prstGeom prst="rect">
            <a:avLst/>
          </a:prstGeom>
          <a:solidFill>
            <a:srgbClr val="2DAAE2">
              <a:alpha val="60000"/>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Certificate IV in Fitness or Diploma of Sport</a:t>
            </a:r>
            <a:br>
              <a:rPr lang="en-GB" sz="800" b="1" i="0" u="none" strike="noStrike" cap="none">
                <a:solidFill>
                  <a:schemeClr val="lt1"/>
                </a:solidFill>
                <a:latin typeface="Helvetica Neue"/>
                <a:ea typeface="Helvetica Neue"/>
                <a:cs typeface="Helvetica Neue"/>
                <a:sym typeface="Helvetica Neue"/>
              </a:rPr>
            </a:br>
            <a:r>
              <a:rPr lang="en-GB" sz="800" b="0" i="0" u="none" strike="noStrike" cap="none">
                <a:solidFill>
                  <a:schemeClr val="lt1"/>
                </a:solidFill>
                <a:latin typeface="Helvetica Neue"/>
                <a:ea typeface="Helvetica Neue"/>
                <a:cs typeface="Helvetica Neue"/>
                <a:sym typeface="Helvetica Neue"/>
              </a:rPr>
              <a:t>(e.g. Fitness / Sport and Recreation)</a:t>
            </a:r>
            <a:endParaRPr sz="800" b="0" i="0" u="none" strike="noStrike" cap="none">
              <a:solidFill>
                <a:schemeClr val="lt1"/>
              </a:solidFill>
              <a:latin typeface="Helvetica Neue"/>
              <a:ea typeface="Helvetica Neue"/>
              <a:cs typeface="Helvetica Neue"/>
              <a:sym typeface="Helvetica Neue"/>
            </a:endParaRPr>
          </a:p>
        </p:txBody>
      </p:sp>
      <p:cxnSp>
        <p:nvCxnSpPr>
          <p:cNvPr id="575" name="Google Shape;575;p43">
            <a:extLst>
              <a:ext uri="{FF2B5EF4-FFF2-40B4-BE49-F238E27FC236}">
                <a16:creationId xmlns:a16="http://schemas.microsoft.com/office/drawing/2014/main" id="{4C84E5A2-C1DA-EF1D-D1F7-0503E0FF779E}"/>
              </a:ext>
            </a:extLst>
          </p:cNvPr>
          <p:cNvCxnSpPr>
            <a:stCxn id="560" idx="2"/>
            <a:endCxn id="573" idx="3"/>
          </p:cNvCxnSpPr>
          <p:nvPr/>
        </p:nvCxnSpPr>
        <p:spPr>
          <a:xfrm rot="5400000">
            <a:off x="5777081" y="1966831"/>
            <a:ext cx="1291638" cy="101000"/>
          </a:xfrm>
          <a:prstGeom prst="bentConnector2">
            <a:avLst/>
          </a:prstGeom>
          <a:noFill/>
          <a:ln w="9525" cap="flat" cmpd="sng">
            <a:solidFill>
              <a:srgbClr val="2DAAE2"/>
            </a:solidFill>
            <a:prstDash val="solid"/>
            <a:round/>
            <a:headEnd type="none" w="sm" len="sm"/>
            <a:tailEnd type="none" w="sm" len="sm"/>
          </a:ln>
        </p:spPr>
      </p:cxnSp>
      <p:cxnSp>
        <p:nvCxnSpPr>
          <p:cNvPr id="576" name="Google Shape;576;p43">
            <a:extLst>
              <a:ext uri="{FF2B5EF4-FFF2-40B4-BE49-F238E27FC236}">
                <a16:creationId xmlns:a16="http://schemas.microsoft.com/office/drawing/2014/main" id="{283D96BE-874D-7052-712D-A344F59EB0E1}"/>
              </a:ext>
            </a:extLst>
          </p:cNvPr>
          <p:cNvCxnSpPr>
            <a:stCxn id="560" idx="2"/>
            <a:endCxn id="570" idx="1"/>
          </p:cNvCxnSpPr>
          <p:nvPr/>
        </p:nvCxnSpPr>
        <p:spPr>
          <a:xfrm rot="16200000" flipH="1">
            <a:off x="5880793" y="1964118"/>
            <a:ext cx="1291938" cy="106725"/>
          </a:xfrm>
          <a:prstGeom prst="bentConnector2">
            <a:avLst/>
          </a:prstGeom>
          <a:noFill/>
          <a:ln w="9525" cap="flat" cmpd="sng">
            <a:solidFill>
              <a:srgbClr val="2DAAE2"/>
            </a:solidFill>
            <a:prstDash val="solid"/>
            <a:round/>
            <a:headEnd type="none" w="sm" len="sm"/>
            <a:tailEnd type="none" w="sm" len="sm"/>
          </a:ln>
        </p:spPr>
      </p:cxnSp>
      <p:sp>
        <p:nvSpPr>
          <p:cNvPr id="577" name="Google Shape;577;p43">
            <a:extLst>
              <a:ext uri="{FF2B5EF4-FFF2-40B4-BE49-F238E27FC236}">
                <a16:creationId xmlns:a16="http://schemas.microsoft.com/office/drawing/2014/main" id="{4C0EE277-0805-336B-63EF-B80FAA9D4E38}"/>
              </a:ext>
            </a:extLst>
          </p:cNvPr>
          <p:cNvSpPr txBox="1"/>
          <p:nvPr/>
        </p:nvSpPr>
        <p:spPr>
          <a:xfrm>
            <a:off x="4572000" y="4014125"/>
            <a:ext cx="1800000" cy="367200"/>
          </a:xfrm>
          <a:prstGeom prst="rect">
            <a:avLst/>
          </a:prstGeom>
          <a:solidFill>
            <a:srgbClr val="2DAAE2">
              <a:alpha val="9019"/>
            </a:srgbClr>
          </a:solidFill>
          <a:ln w="9525" cap="flat" cmpd="sng">
            <a:solidFill>
              <a:srgbClr val="2DAAE2"/>
            </a:solidFill>
            <a:prstDash val="solid"/>
            <a:round/>
            <a:headEnd type="none" w="sm" len="sm"/>
            <a:tailEnd type="none" w="sm" len="sm"/>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2DAAE2"/>
                </a:solidFill>
                <a:latin typeface="Helvetica Neue"/>
                <a:ea typeface="Helvetica Neue"/>
                <a:cs typeface="Helvetica Neue"/>
                <a:sym typeface="Helvetica Neue"/>
              </a:rPr>
              <a:t>Exercise Physiologist</a:t>
            </a:r>
            <a:endParaRPr sz="800" b="1" i="0" u="none" strike="noStrike" cap="none">
              <a:solidFill>
                <a:srgbClr val="2DAAE2"/>
              </a:solidFill>
              <a:latin typeface="Helvetica Neue"/>
              <a:ea typeface="Helvetica Neue"/>
              <a:cs typeface="Helvetica Neue"/>
              <a:sym typeface="Helvetica Neue"/>
            </a:endParaRPr>
          </a:p>
        </p:txBody>
      </p:sp>
      <p:sp>
        <p:nvSpPr>
          <p:cNvPr id="578" name="Google Shape;578;p43">
            <a:extLst>
              <a:ext uri="{FF2B5EF4-FFF2-40B4-BE49-F238E27FC236}">
                <a16:creationId xmlns:a16="http://schemas.microsoft.com/office/drawing/2014/main" id="{74EAF8FF-E555-B34A-4B9B-CDD02AEA7E70}"/>
              </a:ext>
            </a:extLst>
          </p:cNvPr>
          <p:cNvSpPr txBox="1"/>
          <p:nvPr/>
        </p:nvSpPr>
        <p:spPr>
          <a:xfrm>
            <a:off x="4934007" y="238425"/>
            <a:ext cx="39441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US" sz="600" b="0" i="0" u="none" strike="noStrike" cap="none" dirty="0">
                <a:solidFill>
                  <a:srgbClr val="999999"/>
                </a:solidFill>
                <a:latin typeface="Helvetica Neue"/>
                <a:ea typeface="Helvetica Neue"/>
                <a:cs typeface="Helvetica Neue"/>
                <a:sym typeface="Helvetica Neue"/>
              </a:rPr>
              <a:t>SIS30521 Certificate III in Sport Coaching + SIS20321 Certificate II in Sport Coaching</a:t>
            </a:r>
          </a:p>
        </p:txBody>
      </p:sp>
      <p:sp>
        <p:nvSpPr>
          <p:cNvPr id="568" name="Google Shape;568;p43">
            <a:extLst>
              <a:ext uri="{FF2B5EF4-FFF2-40B4-BE49-F238E27FC236}">
                <a16:creationId xmlns:a16="http://schemas.microsoft.com/office/drawing/2014/main" id="{585AE050-1C64-F89E-4580-7446B9750F99}"/>
              </a:ext>
            </a:extLst>
          </p:cNvPr>
          <p:cNvSpPr txBox="1"/>
          <p:nvPr/>
        </p:nvSpPr>
        <p:spPr>
          <a:xfrm>
            <a:off x="6580125" y="1662025"/>
            <a:ext cx="1800000" cy="609900"/>
          </a:xfrm>
          <a:prstGeom prst="rect">
            <a:avLst/>
          </a:prstGeom>
          <a:solidFill>
            <a:srgbClr val="2DAAE2"/>
          </a:solidFill>
          <a:ln>
            <a:noFill/>
          </a:ln>
        </p:spPr>
        <p:txBody>
          <a:bodyPr spcFirstLastPara="1" wrap="square" lIns="216000" tIns="180000" rIns="216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lt1"/>
                </a:solidFill>
                <a:latin typeface="Helvetica Neue"/>
                <a:ea typeface="Helvetica Neue"/>
                <a:cs typeface="Helvetica Neue"/>
                <a:sym typeface="Helvetica Neue"/>
              </a:rPr>
              <a:t>Club Level Coach*</a:t>
            </a:r>
            <a:endParaRPr sz="800" b="1" i="0" u="none" strike="noStrike" cap="none">
              <a:solidFill>
                <a:schemeClr val="lt1"/>
              </a:solidFill>
              <a:latin typeface="Helvetica Neue"/>
              <a:ea typeface="Helvetica Neue"/>
              <a:cs typeface="Helvetica Neue"/>
              <a:sym typeface="Helvetica Neue"/>
            </a:endParaRPr>
          </a:p>
        </p:txBody>
      </p:sp>
      <p:cxnSp>
        <p:nvCxnSpPr>
          <p:cNvPr id="579" name="Google Shape;579;p43">
            <a:extLst>
              <a:ext uri="{FF2B5EF4-FFF2-40B4-BE49-F238E27FC236}">
                <a16:creationId xmlns:a16="http://schemas.microsoft.com/office/drawing/2014/main" id="{F609AAFC-4985-B25C-4C89-10D10BCB953D}"/>
              </a:ext>
            </a:extLst>
          </p:cNvPr>
          <p:cNvCxnSpPr>
            <a:stCxn id="577" idx="1"/>
            <a:endCxn id="573" idx="1"/>
          </p:cNvCxnSpPr>
          <p:nvPr/>
        </p:nvCxnSpPr>
        <p:spPr>
          <a:xfrm rot="10800000" flipH="1">
            <a:off x="4572000" y="2663225"/>
            <a:ext cx="600" cy="1534500"/>
          </a:xfrm>
          <a:prstGeom prst="bentConnector3">
            <a:avLst>
              <a:gd name="adj1" fmla="val -39687500"/>
            </a:avLst>
          </a:prstGeom>
          <a:noFill/>
          <a:ln w="9525" cap="flat" cmpd="sng">
            <a:solidFill>
              <a:srgbClr val="2DAAE2"/>
            </a:solidFill>
            <a:prstDash val="solid"/>
            <a:round/>
            <a:headEnd type="none" w="sm" len="sm"/>
            <a:tailEnd type="none" w="sm" len="sm"/>
          </a:ln>
        </p:spPr>
      </p:cxnSp>
      <p:sp>
        <p:nvSpPr>
          <p:cNvPr id="580" name="Google Shape;580;p43">
            <a:extLst>
              <a:ext uri="{FF2B5EF4-FFF2-40B4-BE49-F238E27FC236}">
                <a16:creationId xmlns:a16="http://schemas.microsoft.com/office/drawing/2014/main" id="{00226F0E-F7A8-C333-AC71-68645404D920}"/>
              </a:ext>
            </a:extLst>
          </p:cNvPr>
          <p:cNvSpPr txBox="1"/>
          <p:nvPr/>
        </p:nvSpPr>
        <p:spPr>
          <a:xfrm>
            <a:off x="6579725" y="3984700"/>
            <a:ext cx="190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 When combined with individual sport’s National Officiating / Coaching Accreditation Scheme </a:t>
            </a:r>
            <a:endParaRPr sz="600" b="0" i="0" u="none" strike="noStrike" cap="none">
              <a:solidFill>
                <a:srgbClr val="666666"/>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666666"/>
                </a:solidFill>
                <a:latin typeface="Helvetica Neue"/>
                <a:ea typeface="Helvetica Neue"/>
                <a:cs typeface="Helvetica Neue"/>
                <a:sym typeface="Helvetica Neue"/>
              </a:rPr>
              <a:t>(NOAS/NCAS) technical requirements</a:t>
            </a:r>
            <a:endParaRPr sz="600" b="0" i="0" u="none" strike="noStrike" cap="none">
              <a:solidFill>
                <a:srgbClr val="666666"/>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60751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4"/>
        <p:cNvGrpSpPr/>
        <p:nvPr/>
      </p:nvGrpSpPr>
      <p:grpSpPr>
        <a:xfrm>
          <a:off x="0" y="0"/>
          <a:ext cx="0" cy="0"/>
          <a:chOff x="0" y="0"/>
          <a:chExt cx="0" cy="0"/>
        </a:xfrm>
      </p:grpSpPr>
      <p:sp>
        <p:nvSpPr>
          <p:cNvPr id="585" name="Google Shape;585;p44"/>
          <p:cNvSpPr txBox="1">
            <a:spLocks noGrp="1"/>
          </p:cNvSpPr>
          <p:nvPr>
            <p:ph type="title" idx="4294967295"/>
          </p:nvPr>
        </p:nvSpPr>
        <p:spPr>
          <a:xfrm>
            <a:off x="410850" y="1372463"/>
            <a:ext cx="8322300" cy="217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Introduction to Sport and Fitness (1-Term &amp; 2-Term Options)</a:t>
            </a:r>
            <a:endParaRPr sz="4300" b="1">
              <a:solidFill>
                <a:schemeClr val="lt1"/>
              </a:solidFill>
            </a:endParaRPr>
          </a:p>
        </p:txBody>
      </p:sp>
      <p:pic>
        <p:nvPicPr>
          <p:cNvPr id="586" name="Google Shape;586;p44"/>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587" name="Google Shape;587;p44"/>
          <p:cNvSpPr/>
          <p:nvPr/>
        </p:nvSpPr>
        <p:spPr>
          <a:xfrm>
            <a:off x="3603813" y="709625"/>
            <a:ext cx="1936387" cy="181188"/>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SHORT COURSE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45"/>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593" name="Google Shape;593;p45"/>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594" name="Google Shape;594;p45"/>
          <p:cNvSpPr txBox="1">
            <a:spLocks noGrp="1"/>
          </p:cNvSpPr>
          <p:nvPr>
            <p:ph type="body" idx="1"/>
          </p:nvPr>
        </p:nvSpPr>
        <p:spPr>
          <a:xfrm>
            <a:off x="317025" y="2358325"/>
            <a:ext cx="4053600" cy="129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prior to commencing Certificate III course. </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sport coaching, personal development, self-awareness, healthy eating and fitness programs.</a:t>
            </a:r>
            <a:endParaRPr sz="1200">
              <a:solidFill>
                <a:schemeClr val="lt1"/>
              </a:solidFill>
              <a:latin typeface="Helvetica Neue Light"/>
              <a:ea typeface="Helvetica Neue Light"/>
              <a:cs typeface="Helvetica Neue Light"/>
              <a:sym typeface="Helvetica Neue Light"/>
            </a:endParaRPr>
          </a:p>
        </p:txBody>
      </p:sp>
      <p:sp>
        <p:nvSpPr>
          <p:cNvPr id="595" name="Google Shape;595;p45"/>
          <p:cNvSpPr txBox="1">
            <a:spLocks noGrp="1"/>
          </p:cNvSpPr>
          <p:nvPr>
            <p:ph type="title"/>
          </p:nvPr>
        </p:nvSpPr>
        <p:spPr>
          <a:xfrm>
            <a:off x="317025" y="1048404"/>
            <a:ext cx="3873000" cy="1188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Introduction to Sport, Fitness &amp; Recreation</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(2-Term Format)</a:t>
            </a:r>
            <a:endParaRPr sz="2400" b="1">
              <a:solidFill>
                <a:schemeClr val="lt1"/>
              </a:solidFill>
            </a:endParaRPr>
          </a:p>
        </p:txBody>
      </p:sp>
      <p:graphicFrame>
        <p:nvGraphicFramePr>
          <p:cNvPr id="596" name="Google Shape;596;p45"/>
          <p:cNvGraphicFramePr/>
          <p:nvPr>
            <p:extLst>
              <p:ext uri="{D42A27DB-BD31-4B8C-83A1-F6EECF244321}">
                <p14:modId xmlns:p14="http://schemas.microsoft.com/office/powerpoint/2010/main" val="1911407277"/>
              </p:ext>
            </p:extLst>
          </p:nvPr>
        </p:nvGraphicFramePr>
        <p:xfrm>
          <a:off x="4889025" y="689384"/>
          <a:ext cx="3949625" cy="3790810"/>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2-Term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4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$100.00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2 QCE Credits.</a:t>
                      </a:r>
                      <a:endParaRPr sz="900" b="1"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dirty="0">
                          <a:latin typeface="Helvetica Neue"/>
                          <a:ea typeface="Helvetica Neue"/>
                          <a:cs typeface="Helvetica Neue"/>
                          <a:sym typeface="Helvetica Neue"/>
                        </a:rPr>
                        <a:t>4-Units of Competency towards SIS30321 Certificate III in Fitness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97" name="Google Shape;597;p45"/>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Introduction to Sport, Fitness and Recreation - Short Course</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
          <p:cNvSpPr txBox="1">
            <a:spLocks noGrp="1"/>
          </p:cNvSpPr>
          <p:nvPr>
            <p:ph type="body" idx="1"/>
          </p:nvPr>
        </p:nvSpPr>
        <p:spPr>
          <a:xfrm>
            <a:off x="5165175" y="1228975"/>
            <a:ext cx="3532200" cy="2406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0" name="Google Shape;100;p6"/>
          <p:cNvSpPr txBox="1">
            <a:spLocks noGrp="1"/>
          </p:cNvSpPr>
          <p:nvPr>
            <p:ph type="body" idx="1"/>
          </p:nvPr>
        </p:nvSpPr>
        <p:spPr>
          <a:xfrm>
            <a:off x="614400" y="1228975"/>
            <a:ext cx="3532200" cy="967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a:spLocks noGrp="1"/>
          </p:cNvSpPr>
          <p:nvPr>
            <p:ph type="title"/>
          </p:nvPr>
        </p:nvSpPr>
        <p:spPr>
          <a:xfrm>
            <a:off x="614400" y="6924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580" b="1">
                <a:solidFill>
                  <a:srgbClr val="1C478A"/>
                </a:solidFill>
              </a:rPr>
              <a:t>VET IN SCHOOLS</a:t>
            </a:r>
            <a:endParaRPr sz="1779" b="1">
              <a:solidFill>
                <a:srgbClr val="1C478A"/>
              </a:solidFill>
            </a:endParaRPr>
          </a:p>
        </p:txBody>
      </p:sp>
      <p:sp>
        <p:nvSpPr>
          <p:cNvPr id="102" name="Google Shape;102;p6"/>
          <p:cNvSpPr txBox="1">
            <a:spLocks noGrp="1"/>
          </p:cNvSpPr>
          <p:nvPr>
            <p:ph type="body" idx="1"/>
          </p:nvPr>
        </p:nvSpPr>
        <p:spPr>
          <a:xfrm>
            <a:off x="614400" y="2119000"/>
            <a:ext cx="3532200" cy="19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864" i="1">
                <a:solidFill>
                  <a:schemeClr val="dk1"/>
                </a:solidFill>
                <a:latin typeface="Helvetica Neue Light"/>
                <a:ea typeface="Helvetica Neue Light"/>
                <a:cs typeface="Helvetica Neue Light"/>
                <a:sym typeface="Helvetica Neue Light"/>
              </a:rPr>
              <a:t>NCVER 2022, VET in Schools 2021, NCVER, Adelaide.</a:t>
            </a:r>
            <a:endParaRPr sz="864" i="1">
              <a:solidFill>
                <a:schemeClr val="dk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770"/>
              <a:buFont typeface="Arial"/>
              <a:buNone/>
            </a:pPr>
            <a:endParaRPr sz="765" i="1">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46"/>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03" name="Google Shape;603;p46"/>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04" name="Google Shape;604;p46"/>
          <p:cNvSpPr txBox="1">
            <a:spLocks noGrp="1"/>
          </p:cNvSpPr>
          <p:nvPr>
            <p:ph type="body" idx="1"/>
          </p:nvPr>
        </p:nvSpPr>
        <p:spPr>
          <a:xfrm>
            <a:off x="299375" y="1842600"/>
            <a:ext cx="4053600" cy="1944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These 1-Term Short Courses are the perfect fit for schools which are looking for a 1-Term option in their Year 10 HPE or Sports Academy Programs. </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SzPts val="1800"/>
              <a:buNone/>
            </a:pPr>
            <a:r>
              <a:rPr lang="en-GB" sz="1200" b="1">
                <a:solidFill>
                  <a:schemeClr val="lt1"/>
                </a:solidFill>
              </a:rPr>
              <a:t>Introduction to Sport and Recreation (2-Unit Short Course) topics include:</a:t>
            </a:r>
            <a:endParaRPr sz="1200" b="1">
              <a:solidFill>
                <a:schemeClr val="lt1"/>
              </a:solidFill>
            </a:endParaRPr>
          </a:p>
          <a:p>
            <a:pPr marL="457200" lvl="0" indent="-304800" algn="l" rtl="0">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Sport Coaching and Self-Awareness.</a:t>
            </a:r>
            <a:endParaRPr sz="1200">
              <a:solidFill>
                <a:schemeClr val="lt1"/>
              </a:solidFill>
              <a:latin typeface="Helvetica Neue Light"/>
              <a:ea typeface="Helvetica Neue Light"/>
              <a:cs typeface="Helvetica Neue Light"/>
              <a:sym typeface="Helvetica Neue Light"/>
            </a:endParaRPr>
          </a:p>
          <a:p>
            <a:pPr marL="0" lvl="0" indent="0" algn="l" rtl="0">
              <a:lnSpc>
                <a:spcPct val="110000"/>
              </a:lnSpc>
              <a:spcBef>
                <a:spcPts val="1000"/>
              </a:spcBef>
              <a:spcAft>
                <a:spcPts val="0"/>
              </a:spcAft>
              <a:buSzPts val="1800"/>
              <a:buNone/>
            </a:pPr>
            <a:r>
              <a:rPr lang="en-GB" sz="1200" b="1">
                <a:solidFill>
                  <a:schemeClr val="lt1"/>
                </a:solidFill>
              </a:rPr>
              <a:t>Introduction to Fitness (2-Unit Short Course) topics include: </a:t>
            </a:r>
            <a:r>
              <a:rPr lang="en-GB" sz="1200">
                <a:solidFill>
                  <a:schemeClr val="lt1"/>
                </a:solidFill>
                <a:latin typeface="Helvetica Neue Light"/>
                <a:ea typeface="Helvetica Neue Light"/>
                <a:cs typeface="Helvetica Neue Light"/>
                <a:sym typeface="Helvetica Neue Light"/>
              </a:rPr>
              <a:t> </a:t>
            </a:r>
            <a:endParaRPr sz="1200">
              <a:solidFill>
                <a:schemeClr val="lt1"/>
              </a:solidFill>
              <a:latin typeface="Helvetica Neue Light"/>
              <a:ea typeface="Helvetica Neue Light"/>
              <a:cs typeface="Helvetica Neue Light"/>
              <a:sym typeface="Helvetica Neue Light"/>
            </a:endParaRPr>
          </a:p>
          <a:p>
            <a:pPr marL="457200" lvl="0" indent="-304800" algn="l" rtl="0">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Fitness Programs and Body Systems.</a:t>
            </a:r>
            <a:endParaRPr sz="1200">
              <a:solidFill>
                <a:schemeClr val="lt1"/>
              </a:solidFill>
              <a:latin typeface="Helvetica Neue Light"/>
              <a:ea typeface="Helvetica Neue Light"/>
              <a:cs typeface="Helvetica Neue Light"/>
              <a:sym typeface="Helvetica Neue Light"/>
            </a:endParaRPr>
          </a:p>
        </p:txBody>
      </p:sp>
      <p:sp>
        <p:nvSpPr>
          <p:cNvPr id="605" name="Google Shape;605;p46"/>
          <p:cNvSpPr txBox="1">
            <a:spLocks noGrp="1"/>
          </p:cNvSpPr>
          <p:nvPr>
            <p:ph type="title"/>
          </p:nvPr>
        </p:nvSpPr>
        <p:spPr>
          <a:xfrm>
            <a:off x="349500" y="669788"/>
            <a:ext cx="3873000" cy="118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Introduction to Sport (1-Term) &amp; Introduction to Fitness (1-Term)</a:t>
            </a:r>
            <a:endParaRPr sz="2400" b="1">
              <a:solidFill>
                <a:schemeClr val="lt1"/>
              </a:solidFill>
            </a:endParaRPr>
          </a:p>
        </p:txBody>
      </p:sp>
      <p:graphicFrame>
        <p:nvGraphicFramePr>
          <p:cNvPr id="606" name="Google Shape;606;p46"/>
          <p:cNvGraphicFramePr/>
          <p:nvPr>
            <p:extLst>
              <p:ext uri="{D42A27DB-BD31-4B8C-83A1-F6EECF244321}">
                <p14:modId xmlns:p14="http://schemas.microsoft.com/office/powerpoint/2010/main" val="2025792761"/>
              </p:ext>
            </p:extLst>
          </p:nvPr>
        </p:nvGraphicFramePr>
        <p:xfrm>
          <a:off x="4871375" y="835946"/>
          <a:ext cx="3949625" cy="3491399"/>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1-Term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2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300"/>
                        <a:buFont typeface="Arial"/>
                        <a:buNone/>
                      </a:pPr>
                      <a:r>
                        <a:rPr lang="en-GB" sz="900" b="1" u="none" strike="noStrike" cap="none">
                          <a:solidFill>
                            <a:schemeClr val="dk1"/>
                          </a:solidFill>
                          <a:latin typeface="Helvetica Neue"/>
                          <a:ea typeface="Helvetica Neue"/>
                          <a:cs typeface="Helvetica Neue"/>
                          <a:sym typeface="Helvetica Neue"/>
                        </a:rPr>
                        <a:t>Year 10</a:t>
                      </a:r>
                      <a:r>
                        <a:rPr lang="en-GB" sz="900" u="none" strike="noStrike" cap="none">
                          <a:solidFill>
                            <a:schemeClr val="dk1"/>
                          </a:solidFill>
                          <a:latin typeface="Helvetica Neue"/>
                          <a:ea typeface="Helvetica Neue"/>
                          <a:cs typeface="Helvetica Neue"/>
                          <a:sym typeface="Helvetica Neue"/>
                        </a:rPr>
                        <a:t> (or Year 11 or 12)</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07" name="Google Shape;607;p46"/>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dk1"/>
              </a:buClr>
              <a:buSzPts val="600"/>
              <a:buFont typeface="Arial"/>
              <a:buNone/>
            </a:pPr>
            <a:r>
              <a:rPr lang="en-GB" sz="600" b="0" i="0" u="none" strike="noStrike" cap="none">
                <a:solidFill>
                  <a:srgbClr val="999999"/>
                </a:solidFill>
                <a:latin typeface="Helvetica Neue"/>
                <a:ea typeface="Helvetica Neue"/>
                <a:cs typeface="Helvetica Neue"/>
                <a:sym typeface="Helvetica Neue"/>
              </a:rPr>
              <a:t>Introduction to Sport, Fitness and Recreation - Short Course</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1"/>
        <p:cNvGrpSpPr/>
        <p:nvPr/>
      </p:nvGrpSpPr>
      <p:grpSpPr>
        <a:xfrm>
          <a:off x="0" y="0"/>
          <a:ext cx="0" cy="0"/>
          <a:chOff x="0" y="0"/>
          <a:chExt cx="0" cy="0"/>
        </a:xfrm>
      </p:grpSpPr>
      <p:sp>
        <p:nvSpPr>
          <p:cNvPr id="612" name="Google Shape;612;g202c1f2e96d_0_17"/>
          <p:cNvSpPr txBox="1">
            <a:spLocks noGrp="1"/>
          </p:cNvSpPr>
          <p:nvPr>
            <p:ph type="title" idx="4294967295"/>
          </p:nvPr>
        </p:nvSpPr>
        <p:spPr>
          <a:xfrm>
            <a:off x="410850" y="1372463"/>
            <a:ext cx="8322300" cy="217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Sports Emergency Management + First Aid</a:t>
            </a:r>
            <a:endParaRPr sz="4300" b="1">
              <a:solidFill>
                <a:schemeClr val="lt1"/>
              </a:solidFill>
            </a:endParaRPr>
          </a:p>
          <a:p>
            <a:pPr marL="0" lvl="0" indent="0" algn="ctr" rtl="0">
              <a:lnSpc>
                <a:spcPct val="100000"/>
              </a:lnSpc>
              <a:spcBef>
                <a:spcPts val="0"/>
              </a:spcBef>
              <a:spcAft>
                <a:spcPts val="0"/>
              </a:spcAft>
              <a:buSzPts val="2800"/>
              <a:buNone/>
            </a:pPr>
            <a:r>
              <a:rPr lang="en-GB" sz="4300" b="1">
                <a:solidFill>
                  <a:schemeClr val="lt1"/>
                </a:solidFill>
              </a:rPr>
              <a:t> (4-Unit Short Course)</a:t>
            </a:r>
            <a:endParaRPr sz="4300" b="1">
              <a:solidFill>
                <a:schemeClr val="lt1"/>
              </a:solidFill>
            </a:endParaRPr>
          </a:p>
        </p:txBody>
      </p:sp>
      <p:pic>
        <p:nvPicPr>
          <p:cNvPr id="613" name="Google Shape;613;g202c1f2e96d_0_17"/>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614" name="Google Shape;614;g202c1f2e96d_0_17"/>
          <p:cNvSpPr/>
          <p:nvPr/>
        </p:nvSpPr>
        <p:spPr>
          <a:xfrm>
            <a:off x="3603813" y="709625"/>
            <a:ext cx="1936382" cy="181188"/>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SHORT COURSE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g202c1f2e96d_0_23"/>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20" name="Google Shape;620;g202c1f2e96d_0_23"/>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21" name="Google Shape;621;g202c1f2e96d_0_23"/>
          <p:cNvSpPr txBox="1">
            <a:spLocks noGrp="1"/>
          </p:cNvSpPr>
          <p:nvPr>
            <p:ph type="body" idx="1"/>
          </p:nvPr>
        </p:nvSpPr>
        <p:spPr>
          <a:xfrm>
            <a:off x="317025" y="2358325"/>
            <a:ext cx="4053600" cy="129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a:t>
            </a:r>
            <a:endParaRPr sz="12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emergency management, risk awareness, responding to emergencies, working safely, first aid and cardiopulmonary resuscitation.</a:t>
            </a:r>
            <a:endParaRPr sz="1200">
              <a:solidFill>
                <a:schemeClr val="lt1"/>
              </a:solidFill>
              <a:latin typeface="Helvetica Neue Light"/>
              <a:ea typeface="Helvetica Neue Light"/>
              <a:cs typeface="Helvetica Neue Light"/>
              <a:sym typeface="Helvetica Neue Light"/>
            </a:endParaRPr>
          </a:p>
        </p:txBody>
      </p:sp>
      <p:sp>
        <p:nvSpPr>
          <p:cNvPr id="622" name="Google Shape;622;g202c1f2e96d_0_23"/>
          <p:cNvSpPr txBox="1">
            <a:spLocks noGrp="1"/>
          </p:cNvSpPr>
          <p:nvPr>
            <p:ph type="title"/>
          </p:nvPr>
        </p:nvSpPr>
        <p:spPr>
          <a:xfrm>
            <a:off x="317025" y="1048404"/>
            <a:ext cx="3873000" cy="1188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Sports Emergency Management + First Aid</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(4-Unit Short Course)</a:t>
            </a:r>
            <a:endParaRPr sz="2400" b="1">
              <a:solidFill>
                <a:schemeClr val="lt1"/>
              </a:solidFill>
            </a:endParaRPr>
          </a:p>
        </p:txBody>
      </p:sp>
      <p:graphicFrame>
        <p:nvGraphicFramePr>
          <p:cNvPr id="623" name="Google Shape;623;g202c1f2e96d_0_23"/>
          <p:cNvGraphicFramePr/>
          <p:nvPr>
            <p:extLst>
              <p:ext uri="{D42A27DB-BD31-4B8C-83A1-F6EECF244321}">
                <p14:modId xmlns:p14="http://schemas.microsoft.com/office/powerpoint/2010/main" val="615767465"/>
              </p:ext>
            </p:extLst>
          </p:nvPr>
        </p:nvGraphicFramePr>
        <p:xfrm>
          <a:off x="4889025" y="689384"/>
          <a:ext cx="3949625" cy="3790810"/>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1-Term Format</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05925">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Timetable Requirements:</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1-Timetable Line</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743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Units of Competency:</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latin typeface="Helvetica Neue"/>
                          <a:ea typeface="Helvetica Neue"/>
                          <a:cs typeface="Helvetica Neue"/>
                          <a:sym typeface="Helvetica Neue"/>
                        </a:rPr>
                        <a:t>4 Units</a:t>
                      </a:r>
                      <a:endParaRPr sz="900" b="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latin typeface="Helvetica Neue"/>
                          <a:ea typeface="Helvetica Neue"/>
                          <a:cs typeface="Helvetica Neue"/>
                          <a:sym typeface="Helvetica Neue"/>
                        </a:rPr>
                        <a:t>Year 10</a:t>
                      </a:r>
                      <a:r>
                        <a:rPr lang="en-GB" sz="900" u="none" strike="noStrike" cap="none">
                          <a:latin typeface="Helvetica Neue"/>
                          <a:ea typeface="Helvetica Neue"/>
                          <a:cs typeface="Helvetica Neue"/>
                          <a:sym typeface="Helvetica Neue"/>
                        </a:rPr>
                        <a:t> (or Year 11 or 12)</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classroom and project-based learning, online learning (self-study) and practical work-related experience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$100.00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Maximum 2 QCE Credits.</a:t>
                      </a:r>
                      <a:endParaRPr sz="900" b="1" u="none" strike="noStrike" cap="none" dirty="0">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100"/>
                        <a:buFont typeface="Arial"/>
                        <a:buNone/>
                      </a:pPr>
                      <a:r>
                        <a:rPr lang="en-GB" sz="900" i="1" u="none" strike="noStrike" cap="none" dirty="0">
                          <a:latin typeface="Helvetica Neue"/>
                          <a:ea typeface="Helvetica Neue"/>
                          <a:cs typeface="Helvetica Neue"/>
                          <a:sym typeface="Helvetica Neue"/>
                        </a:rPr>
                        <a:t>4-Units of Competency towards SIS20321 Certificate II in Sport Coaching</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24" name="Google Shape;624;g202c1f2e96d_0_23"/>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Sports Emergency Management + First Aid - 4 Unit Short Course</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8"/>
        <p:cNvGrpSpPr/>
        <p:nvPr/>
      </p:nvGrpSpPr>
      <p:grpSpPr>
        <a:xfrm>
          <a:off x="0" y="0"/>
          <a:ext cx="0" cy="0"/>
          <a:chOff x="0" y="0"/>
          <a:chExt cx="0" cy="0"/>
        </a:xfrm>
      </p:grpSpPr>
      <p:sp>
        <p:nvSpPr>
          <p:cNvPr id="629" name="Google Shape;629;p47"/>
          <p:cNvSpPr txBox="1">
            <a:spLocks noGrp="1"/>
          </p:cNvSpPr>
          <p:nvPr>
            <p:ph type="title" idx="4294967295"/>
          </p:nvPr>
        </p:nvSpPr>
        <p:spPr>
          <a:xfrm>
            <a:off x="410850" y="1632481"/>
            <a:ext cx="8322300" cy="154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HLTAID011</a:t>
            </a:r>
            <a:endParaRPr sz="4300" b="1">
              <a:solidFill>
                <a:schemeClr val="lt1"/>
              </a:solidFill>
            </a:endParaRPr>
          </a:p>
          <a:p>
            <a:pPr marL="0" lvl="0" indent="0" algn="ctr" rtl="0">
              <a:lnSpc>
                <a:spcPct val="100000"/>
              </a:lnSpc>
              <a:spcBef>
                <a:spcPts val="0"/>
              </a:spcBef>
              <a:spcAft>
                <a:spcPts val="0"/>
              </a:spcAft>
              <a:buSzPts val="2800"/>
              <a:buNone/>
            </a:pPr>
            <a:r>
              <a:rPr lang="en-GB" sz="4300" b="1">
                <a:solidFill>
                  <a:schemeClr val="lt1"/>
                </a:solidFill>
              </a:rPr>
              <a:t>Provide First Aid</a:t>
            </a:r>
            <a:endParaRPr sz="4300" b="1">
              <a:solidFill>
                <a:schemeClr val="lt1"/>
              </a:solidFill>
            </a:endParaRPr>
          </a:p>
        </p:txBody>
      </p:sp>
      <p:pic>
        <p:nvPicPr>
          <p:cNvPr id="630" name="Google Shape;630;p47"/>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631" name="Google Shape;631;p47"/>
          <p:cNvSpPr/>
          <p:nvPr/>
        </p:nvSpPr>
        <p:spPr>
          <a:xfrm>
            <a:off x="2500438" y="709625"/>
            <a:ext cx="4143102" cy="181188"/>
          </a:xfrm>
          <a:prstGeom prst="rect">
            <a:avLst/>
          </a:prstGeom>
        </p:spPr>
        <p:txBody>
          <a:bodyPr>
            <a:prstTxWarp prst="textPlain">
              <a:avLst/>
            </a:prstTxWarp>
          </a:bodyPr>
          <a:lstStyle/>
          <a:p>
            <a:pPr lvl="0" algn="ctr"/>
            <a:r>
              <a:rPr b="1" i="0">
                <a:ln w="9525" cap="flat" cmpd="sng">
                  <a:solidFill>
                    <a:srgbClr val="FB3941"/>
                  </a:solidFill>
                  <a:prstDash val="solid"/>
                  <a:round/>
                  <a:headEnd type="none" w="sm" len="sm"/>
                  <a:tailEnd type="none" w="sm" len="sm"/>
                </a:ln>
                <a:noFill/>
                <a:latin typeface="Helvetica Neue"/>
              </a:rPr>
              <a:t>FIRST AID &amp; CPR SHORT COURSES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48"/>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37" name="Google Shape;637;p48"/>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38" name="Google Shape;638;p48"/>
          <p:cNvSpPr txBox="1">
            <a:spLocks noGrp="1"/>
          </p:cNvSpPr>
          <p:nvPr>
            <p:ph type="body" idx="1"/>
          </p:nvPr>
        </p:nvSpPr>
        <p:spPr>
          <a:xfrm>
            <a:off x="299375" y="1298400"/>
            <a:ext cx="4053600" cy="325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to confidently manage emergency situations and provide first aid care to a casualty. It is suitable for both people in a workplace and members of the public who want first aid training.</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First Aid skills are recertified every 3 years, and CPR skills are recertified every 12 months.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endParaRPr sz="1000">
              <a:solidFill>
                <a:schemeClr val="lt1"/>
              </a:solidFill>
              <a:latin typeface="Helvetica Neue Light"/>
              <a:ea typeface="Helvetica Neue Light"/>
              <a:cs typeface="Helvetica Neue Light"/>
              <a:sym typeface="Helvetica Neue Light"/>
            </a:endParaRPr>
          </a:p>
        </p:txBody>
      </p:sp>
      <p:sp>
        <p:nvSpPr>
          <p:cNvPr id="639" name="Google Shape;639;p48"/>
          <p:cNvSpPr txBox="1">
            <a:spLocks noGrp="1"/>
          </p:cNvSpPr>
          <p:nvPr>
            <p:ph type="title"/>
          </p:nvPr>
        </p:nvSpPr>
        <p:spPr>
          <a:xfrm>
            <a:off x="299375" y="501600"/>
            <a:ext cx="3873000" cy="79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HLTAID011</a:t>
            </a:r>
            <a:endParaRPr sz="2400" b="1">
              <a:solidFill>
                <a:schemeClr val="lt1"/>
              </a:solidFill>
            </a:endParaRPr>
          </a:p>
          <a:p>
            <a:pPr marL="0" lvl="0" indent="0" algn="l" rtl="0">
              <a:lnSpc>
                <a:spcPct val="90000"/>
              </a:lnSpc>
              <a:spcBef>
                <a:spcPts val="0"/>
              </a:spcBef>
              <a:spcAft>
                <a:spcPts val="0"/>
              </a:spcAft>
              <a:buSzPts val="1100"/>
              <a:buNone/>
            </a:pPr>
            <a:r>
              <a:rPr lang="en-GB" sz="2400" b="1">
                <a:solidFill>
                  <a:schemeClr val="lt1"/>
                </a:solidFill>
              </a:rPr>
              <a:t>Provide First Aid</a:t>
            </a:r>
            <a:endParaRPr sz="2400" b="1">
              <a:solidFill>
                <a:schemeClr val="lt1"/>
              </a:solidFill>
            </a:endParaRPr>
          </a:p>
        </p:txBody>
      </p:sp>
      <p:graphicFrame>
        <p:nvGraphicFramePr>
          <p:cNvPr id="640" name="Google Shape;640;p48"/>
          <p:cNvGraphicFramePr/>
          <p:nvPr>
            <p:extLst>
              <p:ext uri="{D42A27DB-BD31-4B8C-83A1-F6EECF244321}">
                <p14:modId xmlns:p14="http://schemas.microsoft.com/office/powerpoint/2010/main" val="1648074870"/>
              </p:ext>
            </p:extLst>
          </p:nvPr>
        </p:nvGraphicFramePr>
        <p:xfrm>
          <a:off x="4871375" y="773164"/>
          <a:ext cx="3949625" cy="3603946"/>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800" b="1" u="none" strike="noStrike" cap="none">
                          <a:latin typeface="Helvetica Neue"/>
                          <a:ea typeface="Helvetica Neue"/>
                          <a:cs typeface="Helvetica Neue"/>
                          <a:sym typeface="Helvetica Neue"/>
                        </a:rPr>
                        <a:t>This course has the following course duration options:</a:t>
                      </a:r>
                      <a:endParaRPr sz="800" b="1" u="none" strike="noStrike" cap="none">
                        <a:latin typeface="Helvetica Neue"/>
                        <a:ea typeface="Helvetica Neue"/>
                        <a:cs typeface="Helvetica Neue"/>
                        <a:sym typeface="Helvetica Neue"/>
                      </a:endParaRPr>
                    </a:p>
                    <a:p>
                      <a:pPr marL="360000" marR="0" lvl="0" indent="-279400" algn="l" rtl="0">
                        <a:lnSpc>
                          <a:spcPct val="115000"/>
                        </a:lnSpc>
                        <a:spcBef>
                          <a:spcPts val="60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School Term Delivery:</a:t>
                      </a:r>
                      <a:r>
                        <a:rPr lang="en-GB" sz="800" u="none" strike="noStrike" cap="none">
                          <a:latin typeface="Helvetica Neue"/>
                          <a:ea typeface="Helvetica Neue"/>
                          <a:cs typeface="Helvetica Neue"/>
                          <a:sym typeface="Helvetica Neue"/>
                        </a:rPr>
                        <a:t> 12 x 70 min lessons</a:t>
                      </a:r>
                      <a:endParaRPr sz="800" u="none" strike="noStrike" cap="none">
                        <a:latin typeface="Helvetica Neue"/>
                        <a:ea typeface="Helvetica Neue"/>
                        <a:cs typeface="Helvetica Neue"/>
                        <a:sym typeface="Helvetica Neue"/>
                      </a:endParaRPr>
                    </a:p>
                    <a:p>
                      <a:pPr marL="360000" marR="0" lvl="0" indent="-279400" algn="l" rtl="0">
                        <a:lnSpc>
                          <a:spcPct val="115000"/>
                        </a:lnSpc>
                        <a:spcBef>
                          <a:spcPts val="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Two-Day Delivery:</a:t>
                      </a:r>
                      <a:r>
                        <a:rPr lang="en-GB" sz="800" u="none" strike="noStrike" cap="none">
                          <a:latin typeface="Helvetica Neue"/>
                          <a:ea typeface="Helvetica Neue"/>
                          <a:cs typeface="Helvetica Neue"/>
                          <a:sym typeface="Helvetica Neue"/>
                        </a:rPr>
                        <a:t> 10 hours (2 x 5-hour days).</a:t>
                      </a:r>
                      <a:endParaRPr sz="800" u="none" strike="noStrike" cap="none">
                        <a:latin typeface="Helvetica Neue"/>
                        <a:ea typeface="Helvetica Neue"/>
                        <a:cs typeface="Helvetica Neue"/>
                        <a:sym typeface="Helvetica Neue"/>
                      </a:endParaRPr>
                    </a:p>
                    <a:p>
                      <a:pPr marL="360000" marR="0" lvl="0" indent="-279400" algn="l" rtl="0">
                        <a:lnSpc>
                          <a:spcPct val="115000"/>
                        </a:lnSpc>
                        <a:spcBef>
                          <a:spcPts val="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One-Day Delivery:</a:t>
                      </a:r>
                      <a:r>
                        <a:rPr lang="en-GB" sz="800" u="none" strike="noStrike" cap="none">
                          <a:latin typeface="Helvetica Neue"/>
                          <a:ea typeface="Helvetica Neue"/>
                          <a:cs typeface="Helvetica Neue"/>
                          <a:sym typeface="Helvetica Neue"/>
                        </a:rPr>
                        <a:t> The practical can be completed in approximately 5 hours.</a:t>
                      </a:r>
                      <a:endParaRPr sz="800" u="none" strike="noStrike" cap="none">
                        <a:latin typeface="Helvetica Neue"/>
                        <a:ea typeface="Helvetica Neue"/>
                        <a:cs typeface="Helvetica Neue"/>
                        <a:sym typeface="Helvetica Neue"/>
                      </a:endParaRPr>
                    </a:p>
                    <a:p>
                      <a:pPr marL="0" marR="0" lvl="0" indent="0" algn="l" rtl="0">
                        <a:lnSpc>
                          <a:spcPct val="115000"/>
                        </a:lnSpc>
                        <a:spcBef>
                          <a:spcPts val="600"/>
                        </a:spcBef>
                        <a:spcAft>
                          <a:spcPts val="0"/>
                        </a:spcAft>
                        <a:buClr>
                          <a:srgbClr val="000000"/>
                        </a:buClr>
                        <a:buSzPts val="800"/>
                        <a:buFont typeface="Arial"/>
                        <a:buNone/>
                      </a:pPr>
                      <a:r>
                        <a:rPr lang="en-GB" sz="800" i="1" u="none" strike="noStrike" cap="none">
                          <a:latin typeface="Helvetica Neue"/>
                          <a:ea typeface="Helvetica Neue"/>
                          <a:cs typeface="Helvetica Neue"/>
                          <a:sym typeface="Helvetica Neue"/>
                        </a:rPr>
                        <a:t>All knowledge assessments must be completed by participants prior to this one-day delivery.</a:t>
                      </a:r>
                      <a:endParaRPr sz="8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solidFill>
                            <a:schemeClr val="dk1"/>
                          </a:solidFill>
                          <a:latin typeface="Helvetica Neue"/>
                          <a:ea typeface="Helvetica Neue"/>
                          <a:cs typeface="Helvetica Neue"/>
                          <a:sym typeface="Helvetica Neue"/>
                        </a:rPr>
                        <a:t>Year 9, 10, 11 and 12</a:t>
                      </a:r>
                      <a:endParaRPr sz="900" b="1" u="none" strike="noStrike" cap="none">
                        <a:solidFill>
                          <a:schemeClr val="dk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Face-to-face and online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$75.00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41" name="Google Shape;641;p48"/>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HLTAID011 Provide First Aid</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49"/>
          <p:cNvSpPr txBox="1">
            <a:spLocks noGrp="1"/>
          </p:cNvSpPr>
          <p:nvPr>
            <p:ph type="title" idx="4294967295"/>
          </p:nvPr>
        </p:nvSpPr>
        <p:spPr>
          <a:xfrm>
            <a:off x="410850" y="1490281"/>
            <a:ext cx="8322300" cy="154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HLTAID009 </a:t>
            </a:r>
            <a:endParaRPr sz="4300" b="1">
              <a:solidFill>
                <a:schemeClr val="lt1"/>
              </a:solidFill>
            </a:endParaRPr>
          </a:p>
          <a:p>
            <a:pPr marL="0" lvl="0" indent="0" algn="ctr" rtl="0">
              <a:lnSpc>
                <a:spcPct val="100000"/>
              </a:lnSpc>
              <a:spcBef>
                <a:spcPts val="0"/>
              </a:spcBef>
              <a:spcAft>
                <a:spcPts val="0"/>
              </a:spcAft>
              <a:buSzPts val="2800"/>
              <a:buNone/>
            </a:pPr>
            <a:r>
              <a:rPr lang="en-GB" sz="4300" b="1">
                <a:solidFill>
                  <a:schemeClr val="lt1"/>
                </a:solidFill>
              </a:rPr>
              <a:t>Provide cardiopulmonary resuscitation</a:t>
            </a:r>
            <a:endParaRPr sz="4300" b="1">
              <a:solidFill>
                <a:schemeClr val="lt1"/>
              </a:solidFill>
            </a:endParaRPr>
          </a:p>
        </p:txBody>
      </p:sp>
      <p:pic>
        <p:nvPicPr>
          <p:cNvPr id="647" name="Google Shape;647;p49"/>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648" name="Google Shape;648;p49"/>
          <p:cNvSpPr/>
          <p:nvPr/>
        </p:nvSpPr>
        <p:spPr>
          <a:xfrm>
            <a:off x="2500438" y="709625"/>
            <a:ext cx="4143102" cy="181188"/>
          </a:xfrm>
          <a:prstGeom prst="rect">
            <a:avLst/>
          </a:prstGeom>
        </p:spPr>
        <p:txBody>
          <a:bodyPr>
            <a:prstTxWarp prst="textPlain">
              <a:avLst/>
            </a:prstTxWarp>
          </a:bodyPr>
          <a:lstStyle/>
          <a:p>
            <a:pPr lvl="0" algn="ctr"/>
            <a:r>
              <a:rPr b="1" i="0">
                <a:ln w="9525" cap="flat" cmpd="sng">
                  <a:solidFill>
                    <a:srgbClr val="FB3941"/>
                  </a:solidFill>
                  <a:prstDash val="solid"/>
                  <a:round/>
                  <a:headEnd type="none" w="sm" len="sm"/>
                  <a:tailEnd type="none" w="sm" len="sm"/>
                </a:ln>
                <a:noFill/>
                <a:latin typeface="Helvetica Neue"/>
              </a:rPr>
              <a:t>FIRST AID &amp; CPR SHORT COURSES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50"/>
          <p:cNvPicPr preferRelativeResize="0"/>
          <p:nvPr/>
        </p:nvPicPr>
        <p:blipFill rotWithShape="1">
          <a:blip r:embed="rId3">
            <a:alphaModFix/>
          </a:blip>
          <a:srcRect/>
          <a:stretch/>
        </p:blipFill>
        <p:spPr>
          <a:xfrm>
            <a:off x="0" y="-2487"/>
            <a:ext cx="4572000" cy="5143500"/>
          </a:xfrm>
          <a:prstGeom prst="rect">
            <a:avLst/>
          </a:prstGeom>
          <a:noFill/>
          <a:ln>
            <a:noFill/>
          </a:ln>
        </p:spPr>
      </p:pic>
      <p:pic>
        <p:nvPicPr>
          <p:cNvPr id="654" name="Google Shape;654;p50"/>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55" name="Google Shape;655;p50"/>
          <p:cNvSpPr txBox="1">
            <a:spLocks noGrp="1"/>
          </p:cNvSpPr>
          <p:nvPr>
            <p:ph type="body" idx="1"/>
          </p:nvPr>
        </p:nvSpPr>
        <p:spPr>
          <a:xfrm>
            <a:off x="299375" y="1670450"/>
            <a:ext cx="4053600" cy="288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the skills to recognise and manage a casualty who is unconscious and not breathing. CPR is a lifesaving technique which can sustain life until an ambulance arrives. </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CPR skills are recertified every 12 months.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marL="0" lvl="0" indent="0" algn="l" rtl="0">
              <a:lnSpc>
                <a:spcPct val="115000"/>
              </a:lnSpc>
              <a:spcBef>
                <a:spcPts val="1000"/>
              </a:spcBef>
              <a:spcAft>
                <a:spcPts val="100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p:txBody>
      </p:sp>
      <p:sp>
        <p:nvSpPr>
          <p:cNvPr id="656" name="Google Shape;656;p50"/>
          <p:cNvSpPr txBox="1">
            <a:spLocks noGrp="1"/>
          </p:cNvSpPr>
          <p:nvPr>
            <p:ph type="title"/>
          </p:nvPr>
        </p:nvSpPr>
        <p:spPr>
          <a:xfrm>
            <a:off x="317025" y="554225"/>
            <a:ext cx="3873000" cy="118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100"/>
              <a:buNone/>
            </a:pPr>
            <a:r>
              <a:rPr lang="en-GB" sz="2400" b="1">
                <a:solidFill>
                  <a:schemeClr val="lt1"/>
                </a:solidFill>
              </a:rPr>
              <a:t>HLTAID009 Provide cardiopulmonary resuscitation</a:t>
            </a:r>
            <a:endParaRPr sz="2400" b="1">
              <a:solidFill>
                <a:schemeClr val="lt1"/>
              </a:solidFill>
            </a:endParaRPr>
          </a:p>
        </p:txBody>
      </p:sp>
      <p:graphicFrame>
        <p:nvGraphicFramePr>
          <p:cNvPr id="657" name="Google Shape;657;p50"/>
          <p:cNvGraphicFramePr/>
          <p:nvPr>
            <p:extLst>
              <p:ext uri="{D42A27DB-BD31-4B8C-83A1-F6EECF244321}">
                <p14:modId xmlns:p14="http://schemas.microsoft.com/office/powerpoint/2010/main" val="3830119644"/>
              </p:ext>
            </p:extLst>
          </p:nvPr>
        </p:nvGraphicFramePr>
        <p:xfrm>
          <a:off x="4895000" y="773164"/>
          <a:ext cx="3949625" cy="3603946"/>
        </p:xfrm>
        <a:graphic>
          <a:graphicData uri="http://schemas.openxmlformats.org/drawingml/2006/table">
            <a:tbl>
              <a:tblPr>
                <a:noFill/>
                <a:tableStyleId>{A6DC5091-38AB-4339-886A-2100D457D793}</a:tableStyleId>
              </a:tblPr>
              <a:tblGrid>
                <a:gridCol w="1477600">
                  <a:extLst>
                    <a:ext uri="{9D8B030D-6E8A-4147-A177-3AD203B41FA5}">
                      <a16:colId xmlns:a16="http://schemas.microsoft.com/office/drawing/2014/main" val="20000"/>
                    </a:ext>
                  </a:extLst>
                </a:gridCol>
                <a:gridCol w="2472025">
                  <a:extLst>
                    <a:ext uri="{9D8B030D-6E8A-4147-A177-3AD203B41FA5}">
                      <a16:colId xmlns:a16="http://schemas.microsoft.com/office/drawing/2014/main" val="20001"/>
                    </a:ext>
                  </a:extLst>
                </a:gridCol>
              </a:tblGrid>
              <a:tr h="534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Delivery Format: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800" b="1" u="none" strike="noStrike" cap="none">
                          <a:latin typeface="Helvetica Neue"/>
                          <a:ea typeface="Helvetica Neue"/>
                          <a:cs typeface="Helvetica Neue"/>
                          <a:sym typeface="Helvetica Neue"/>
                        </a:rPr>
                        <a:t>This course has the following course duration options:</a:t>
                      </a:r>
                      <a:endParaRPr sz="800" b="1" u="none" strike="noStrike" cap="none">
                        <a:latin typeface="Helvetica Neue"/>
                        <a:ea typeface="Helvetica Neue"/>
                        <a:cs typeface="Helvetica Neue"/>
                        <a:sym typeface="Helvetica Neue"/>
                      </a:endParaRPr>
                    </a:p>
                    <a:p>
                      <a:pPr marL="360000" marR="0" lvl="0" indent="-279400" algn="l" rtl="0">
                        <a:lnSpc>
                          <a:spcPct val="115000"/>
                        </a:lnSpc>
                        <a:spcBef>
                          <a:spcPts val="60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School Term Delivery: </a:t>
                      </a:r>
                      <a:r>
                        <a:rPr lang="en-GB" sz="800" u="none" strike="noStrike" cap="none">
                          <a:latin typeface="Helvetica Neue"/>
                          <a:ea typeface="Helvetica Neue"/>
                          <a:cs typeface="Helvetica Neue"/>
                          <a:sym typeface="Helvetica Neue"/>
                        </a:rPr>
                        <a:t>4 x 70 min lessons</a:t>
                      </a:r>
                      <a:endParaRPr sz="800" u="none" strike="noStrike" cap="none">
                        <a:latin typeface="Helvetica Neue"/>
                        <a:ea typeface="Helvetica Neue"/>
                        <a:cs typeface="Helvetica Neue"/>
                        <a:sym typeface="Helvetica Neue"/>
                      </a:endParaRPr>
                    </a:p>
                    <a:p>
                      <a:pPr marL="360000" marR="0" lvl="0" indent="-279400" algn="l" rtl="0">
                        <a:lnSpc>
                          <a:spcPct val="115000"/>
                        </a:lnSpc>
                        <a:spcBef>
                          <a:spcPts val="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One-Day Delivery: </a:t>
                      </a:r>
                      <a:r>
                        <a:rPr lang="en-GB" sz="800" u="none" strike="noStrike" cap="none">
                          <a:latin typeface="Helvetica Neue"/>
                          <a:ea typeface="Helvetica Neue"/>
                          <a:cs typeface="Helvetica Neue"/>
                          <a:sym typeface="Helvetica Neue"/>
                        </a:rPr>
                        <a:t>Approximately 5 hours.</a:t>
                      </a:r>
                      <a:endParaRPr sz="800" u="none" strike="noStrike" cap="none">
                        <a:latin typeface="Helvetica Neue"/>
                        <a:ea typeface="Helvetica Neue"/>
                        <a:cs typeface="Helvetica Neue"/>
                        <a:sym typeface="Helvetica Neue"/>
                      </a:endParaRPr>
                    </a:p>
                    <a:p>
                      <a:pPr marL="360000" marR="0" lvl="0" indent="-279400" algn="l" rtl="0">
                        <a:lnSpc>
                          <a:spcPct val="115000"/>
                        </a:lnSpc>
                        <a:spcBef>
                          <a:spcPts val="0"/>
                        </a:spcBef>
                        <a:spcAft>
                          <a:spcPts val="0"/>
                        </a:spcAft>
                        <a:buClr>
                          <a:srgbClr val="000000"/>
                        </a:buClr>
                        <a:buSzPts val="800"/>
                        <a:buFont typeface="Helvetica Neue"/>
                        <a:buChar char="●"/>
                      </a:pPr>
                      <a:r>
                        <a:rPr lang="en-GB" sz="800" b="1" u="none" strike="noStrike" cap="none">
                          <a:latin typeface="Helvetica Neue"/>
                          <a:ea typeface="Helvetica Neue"/>
                          <a:cs typeface="Helvetica Neue"/>
                          <a:sym typeface="Helvetica Neue"/>
                        </a:rPr>
                        <a:t>Half-Day Delivery: </a:t>
                      </a:r>
                      <a:r>
                        <a:rPr lang="en-GB" sz="800" u="none" strike="noStrike" cap="none">
                          <a:latin typeface="Helvetica Neue"/>
                          <a:ea typeface="Helvetica Neue"/>
                          <a:cs typeface="Helvetica Neue"/>
                          <a:sym typeface="Helvetica Neue"/>
                        </a:rPr>
                        <a:t>The practical may be completed in approximately 3 hours.</a:t>
                      </a:r>
                      <a:endParaRPr sz="800" u="none" strike="noStrike" cap="none">
                        <a:latin typeface="Helvetica Neue"/>
                        <a:ea typeface="Helvetica Neue"/>
                        <a:cs typeface="Helvetica Neue"/>
                        <a:sym typeface="Helvetica Neue"/>
                      </a:endParaRPr>
                    </a:p>
                    <a:p>
                      <a:pPr marL="0" marR="0" lvl="0" indent="0" algn="l" rtl="0">
                        <a:lnSpc>
                          <a:spcPct val="115000"/>
                        </a:lnSpc>
                        <a:spcBef>
                          <a:spcPts val="600"/>
                        </a:spcBef>
                        <a:spcAft>
                          <a:spcPts val="0"/>
                        </a:spcAft>
                        <a:buClr>
                          <a:srgbClr val="000000"/>
                        </a:buClr>
                        <a:buSzPts val="800"/>
                        <a:buFont typeface="Arial"/>
                        <a:buNone/>
                      </a:pPr>
                      <a:r>
                        <a:rPr lang="en-GB" sz="800" i="1" u="none" strike="noStrike" cap="none">
                          <a:latin typeface="Helvetica Neue"/>
                          <a:ea typeface="Helvetica Neue"/>
                          <a:cs typeface="Helvetica Neue"/>
                          <a:sym typeface="Helvetica Neue"/>
                        </a:rPr>
                        <a:t>All knowledge assessments must be completed by participants prior to this half-day delivery.</a:t>
                      </a:r>
                      <a:endParaRPr sz="800" i="1"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4045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Suitable Year Level(s):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a:solidFill>
                            <a:schemeClr val="dk1"/>
                          </a:solidFill>
                          <a:latin typeface="Helvetica Neue"/>
                          <a:ea typeface="Helvetica Neue"/>
                          <a:cs typeface="Helvetica Neue"/>
                          <a:sym typeface="Helvetica Neue"/>
                        </a:rPr>
                        <a:t>Year 9, 10, 11 and 12</a:t>
                      </a:r>
                      <a:endParaRPr sz="900" b="1" u="none" strike="noStrike" cap="none">
                        <a:solidFill>
                          <a:schemeClr val="dk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092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Study Mode: </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u="none" strike="noStrike" cap="none">
                          <a:latin typeface="Helvetica Neue"/>
                          <a:ea typeface="Helvetica Neue"/>
                          <a:cs typeface="Helvetica Neue"/>
                          <a:sym typeface="Helvetica Neue"/>
                        </a:rPr>
                        <a:t>Combination of Face-to-face and online</a:t>
                      </a:r>
                      <a:endParaRPr sz="900" u="none" strike="noStrike" cap="none">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01025">
                <a:tc>
                  <a:txBody>
                    <a:bodyPr/>
                    <a:lstStyle/>
                    <a:p>
                      <a:pPr marL="0" marR="0" lvl="0" indent="0" algn="l" rtl="0">
                        <a:lnSpc>
                          <a:spcPct val="115000"/>
                        </a:lnSpc>
                        <a:spcBef>
                          <a:spcPts val="0"/>
                        </a:spcBef>
                        <a:spcAft>
                          <a:spcPts val="0"/>
                        </a:spcAft>
                        <a:buClr>
                          <a:srgbClr val="000000"/>
                        </a:buClr>
                        <a:buSzPts val="1500"/>
                        <a:buFont typeface="Arial"/>
                        <a:buNone/>
                      </a:pPr>
                      <a:r>
                        <a:rPr lang="en-GB" sz="900" b="1" u="none" strike="noStrike" cap="none">
                          <a:solidFill>
                            <a:srgbClr val="FFFFFF"/>
                          </a:solidFill>
                          <a:latin typeface="Helvetica Neue"/>
                          <a:ea typeface="Helvetica Neue"/>
                          <a:cs typeface="Helvetica Neue"/>
                          <a:sym typeface="Helvetica Neue"/>
                        </a:rPr>
                        <a:t>Cost </a:t>
                      </a:r>
                      <a:r>
                        <a:rPr lang="en-GB" sz="900" u="none" strike="noStrike" cap="none">
                          <a:solidFill>
                            <a:srgbClr val="FFFFFF"/>
                          </a:solidFill>
                          <a:latin typeface="Helvetica Neue"/>
                          <a:ea typeface="Helvetica Neue"/>
                          <a:cs typeface="Helvetica Neue"/>
                          <a:sym typeface="Helvetica Neue"/>
                        </a:rPr>
                        <a:t>(Fee-For-Service)</a:t>
                      </a:r>
                      <a:r>
                        <a:rPr lang="en-GB" sz="900" b="1" u="none" strike="noStrike" cap="none">
                          <a:solidFill>
                            <a:srgbClr val="FFFFFF"/>
                          </a:solidFill>
                          <a:latin typeface="Helvetica Neue"/>
                          <a:ea typeface="Helvetica Neue"/>
                          <a:cs typeface="Helvetica Neue"/>
                          <a:sym typeface="Helvetica Neue"/>
                        </a:rPr>
                        <a:t>:</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$50.00 </a:t>
                      </a:r>
                      <a:r>
                        <a:rPr lang="en-GB" sz="900" u="none" strike="noStrike" cap="none" dirty="0">
                          <a:latin typeface="Helvetica Neue"/>
                          <a:ea typeface="Helvetica Neue"/>
                          <a:cs typeface="Helvetica Neue"/>
                          <a:sym typeface="Helvetica Neue"/>
                        </a:rPr>
                        <a:t>per person</a:t>
                      </a:r>
                      <a:endParaRPr sz="900"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09400">
                <a:tc>
                  <a:txBody>
                    <a:bodyPr/>
                    <a:lstStyle/>
                    <a:p>
                      <a:pPr marL="0" marR="0" lvl="0" indent="0" algn="l" rtl="0">
                        <a:lnSpc>
                          <a:spcPct val="115000"/>
                        </a:lnSpc>
                        <a:spcBef>
                          <a:spcPts val="0"/>
                        </a:spcBef>
                        <a:spcAft>
                          <a:spcPts val="0"/>
                        </a:spcAft>
                        <a:buClr>
                          <a:srgbClr val="000000"/>
                        </a:buClr>
                        <a:buSzPts val="1300"/>
                        <a:buFont typeface="Arial"/>
                        <a:buNone/>
                      </a:pPr>
                      <a:r>
                        <a:rPr lang="en-GB" sz="900" b="1" u="none" strike="noStrike" cap="none">
                          <a:solidFill>
                            <a:srgbClr val="FFFFFF"/>
                          </a:solidFill>
                          <a:latin typeface="Helvetica Neue"/>
                          <a:ea typeface="Helvetica Neue"/>
                          <a:cs typeface="Helvetica Neue"/>
                          <a:sym typeface="Helvetica Neue"/>
                        </a:rPr>
                        <a:t>QCE Outcome:</a:t>
                      </a:r>
                      <a:endParaRPr sz="900" b="1" u="none" strike="noStrike" cap="none">
                        <a:solidFill>
                          <a:srgbClr val="FFFFFF"/>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B262A"/>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u="none" strike="noStrike" cap="none" dirty="0">
                          <a:latin typeface="Helvetica Neue"/>
                          <a:ea typeface="Helvetica Neue"/>
                          <a:cs typeface="Helvetica Neue"/>
                          <a:sym typeface="Helvetica Neue"/>
                        </a:rPr>
                        <a:t>0 QCE Credits</a:t>
                      </a:r>
                      <a:endParaRPr sz="900" i="1" u="none" strike="noStrike" cap="none" dirty="0">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58" name="Google Shape;658;p50"/>
          <p:cNvSpPr txBox="1"/>
          <p:nvPr/>
        </p:nvSpPr>
        <p:spPr>
          <a:xfrm>
            <a:off x="5192781" y="238425"/>
            <a:ext cx="36852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rgbClr val="999999"/>
                </a:solidFill>
                <a:latin typeface="Helvetica Neue"/>
                <a:ea typeface="Helvetica Neue"/>
                <a:cs typeface="Helvetica Neue"/>
                <a:sym typeface="Helvetica Neue"/>
              </a:rPr>
              <a:t>HLTAID009 Provide cardiopulmonary resuscitation</a:t>
            </a:r>
            <a:endParaRPr sz="600" b="0" i="0" u="none" strike="noStrike" cap="none">
              <a:solidFill>
                <a:srgbClr val="999999"/>
              </a:solidFill>
              <a:latin typeface="Helvetica Neue"/>
              <a:ea typeface="Helvetica Neue"/>
              <a:cs typeface="Helvetica Neue"/>
              <a:sym typeface="Helvetica Neue"/>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2"/>
        <p:cNvGrpSpPr/>
        <p:nvPr/>
      </p:nvGrpSpPr>
      <p:grpSpPr>
        <a:xfrm>
          <a:off x="0" y="0"/>
          <a:ext cx="0" cy="0"/>
          <a:chOff x="0" y="0"/>
          <a:chExt cx="0" cy="0"/>
        </a:xfrm>
      </p:grpSpPr>
      <p:pic>
        <p:nvPicPr>
          <p:cNvPr id="663" name="Google Shape;663;p51"/>
          <p:cNvPicPr preferRelativeResize="0"/>
          <p:nvPr/>
        </p:nvPicPr>
        <p:blipFill rotWithShape="1">
          <a:blip r:embed="rId4">
            <a:alphaModFix amt="70000"/>
          </a:blip>
          <a:srcRect/>
          <a:stretch/>
        </p:blipFill>
        <p:spPr>
          <a:xfrm>
            <a:off x="202300" y="4645526"/>
            <a:ext cx="888525" cy="324225"/>
          </a:xfrm>
          <a:prstGeom prst="rect">
            <a:avLst/>
          </a:prstGeom>
          <a:noFill/>
          <a:ln>
            <a:noFill/>
          </a:ln>
        </p:spPr>
      </p:pic>
      <p:sp>
        <p:nvSpPr>
          <p:cNvPr id="664" name="Google Shape;664;p51"/>
          <p:cNvSpPr txBox="1">
            <a:spLocks noGrp="1"/>
          </p:cNvSpPr>
          <p:nvPr>
            <p:ph type="title" idx="4294967295"/>
          </p:nvPr>
        </p:nvSpPr>
        <p:spPr>
          <a:xfrm>
            <a:off x="527700" y="610225"/>
            <a:ext cx="5229900" cy="5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GB" sz="2180" b="1">
                <a:solidFill>
                  <a:schemeClr val="lt1"/>
                </a:solidFill>
              </a:rPr>
              <a:t>Future Learning Pathways</a:t>
            </a:r>
            <a:endParaRPr sz="2180">
              <a:solidFill>
                <a:schemeClr val="lt1"/>
              </a:solidFill>
            </a:endParaRPr>
          </a:p>
        </p:txBody>
      </p:sp>
      <p:graphicFrame>
        <p:nvGraphicFramePr>
          <p:cNvPr id="665" name="Google Shape;665;p51"/>
          <p:cNvGraphicFramePr/>
          <p:nvPr>
            <p:extLst>
              <p:ext uri="{D42A27DB-BD31-4B8C-83A1-F6EECF244321}">
                <p14:modId xmlns:p14="http://schemas.microsoft.com/office/powerpoint/2010/main" val="2323992040"/>
              </p:ext>
            </p:extLst>
          </p:nvPr>
        </p:nvGraphicFramePr>
        <p:xfrm>
          <a:off x="614400" y="2262038"/>
          <a:ext cx="8176800" cy="2326660"/>
        </p:xfrm>
        <a:graphic>
          <a:graphicData uri="http://schemas.openxmlformats.org/drawingml/2006/table">
            <a:tbl>
              <a:tblPr>
                <a:noFill/>
                <a:tableStyleId>{A6DC5091-38AB-4339-886A-2100D457D793}</a:tableStyleId>
              </a:tblPr>
              <a:tblGrid>
                <a:gridCol w="1555350">
                  <a:extLst>
                    <a:ext uri="{9D8B030D-6E8A-4147-A177-3AD203B41FA5}">
                      <a16:colId xmlns:a16="http://schemas.microsoft.com/office/drawing/2014/main" val="20000"/>
                    </a:ext>
                  </a:extLst>
                </a:gridCol>
                <a:gridCol w="1555350">
                  <a:extLst>
                    <a:ext uri="{9D8B030D-6E8A-4147-A177-3AD203B41FA5}">
                      <a16:colId xmlns:a16="http://schemas.microsoft.com/office/drawing/2014/main" val="20001"/>
                    </a:ext>
                  </a:extLst>
                </a:gridCol>
                <a:gridCol w="1688700">
                  <a:extLst>
                    <a:ext uri="{9D8B030D-6E8A-4147-A177-3AD203B41FA5}">
                      <a16:colId xmlns:a16="http://schemas.microsoft.com/office/drawing/2014/main" val="20002"/>
                    </a:ext>
                  </a:extLst>
                </a:gridCol>
                <a:gridCol w="1688700">
                  <a:extLst>
                    <a:ext uri="{9D8B030D-6E8A-4147-A177-3AD203B41FA5}">
                      <a16:colId xmlns:a16="http://schemas.microsoft.com/office/drawing/2014/main" val="20003"/>
                    </a:ext>
                  </a:extLst>
                </a:gridCol>
                <a:gridCol w="1688700">
                  <a:extLst>
                    <a:ext uri="{9D8B030D-6E8A-4147-A177-3AD203B41FA5}">
                      <a16:colId xmlns:a16="http://schemas.microsoft.com/office/drawing/2014/main" val="20004"/>
                    </a:ext>
                  </a:extLst>
                </a:gridCol>
              </a:tblGrid>
              <a:tr h="732000">
                <a:tc>
                  <a:txBody>
                    <a:bodyPr/>
                    <a:lstStyle/>
                    <a:p>
                      <a:pPr marL="0" marR="0" lvl="0" indent="0" algn="ctr" rtl="0">
                        <a:lnSpc>
                          <a:spcPct val="115000"/>
                        </a:lnSpc>
                        <a:spcBef>
                          <a:spcPts val="0"/>
                        </a:spcBef>
                        <a:spcAft>
                          <a:spcPts val="0"/>
                        </a:spcAft>
                        <a:buClr>
                          <a:schemeClr val="dk1"/>
                        </a:buClr>
                        <a:buSzPts val="1100"/>
                        <a:buFont typeface="Arial"/>
                        <a:buNone/>
                      </a:pPr>
                      <a:r>
                        <a:rPr lang="en-GB" sz="1200" b="1" u="none" strike="noStrike" cap="none">
                          <a:solidFill>
                            <a:schemeClr val="lt1"/>
                          </a:solidFill>
                          <a:latin typeface="Helvetica Neue"/>
                          <a:ea typeface="Helvetica Neue"/>
                          <a:cs typeface="Helvetica Neue"/>
                          <a:sym typeface="Helvetica Neue"/>
                        </a:rPr>
                        <a:t>Certificate 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III</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Direct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Certificate IV or University Degree</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Helvetica Neue"/>
                          <a:ea typeface="Helvetica Neue"/>
                          <a:cs typeface="Helvetica Neue"/>
                          <a:sym typeface="Helvetica Neue"/>
                        </a:rPr>
                        <a:t>Future Employment</a:t>
                      </a:r>
                      <a:endParaRPr sz="1200" b="1"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43975">
                <a:tc>
                  <a:txBody>
                    <a:bodyPr/>
                    <a:lstStyle/>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Sport &amp; Recreation</a:t>
                      </a:r>
                      <a:endParaRPr sz="800" u="none" strike="noStrike" cap="none">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u="none" strike="noStrike" cap="none">
                          <a:solidFill>
                            <a:schemeClr val="lt1"/>
                          </a:solidFill>
                          <a:latin typeface="Helvetica Neue"/>
                          <a:ea typeface="Helvetica Neue"/>
                          <a:cs typeface="Helvetica Neue"/>
                          <a:sym typeface="Helvetica Neue"/>
                        </a:rPr>
                        <a:t>Sports Coaching</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dirty="0">
                          <a:solidFill>
                            <a:schemeClr val="lt1"/>
                          </a:solidFill>
                          <a:latin typeface="Helvetica Neue"/>
                          <a:ea typeface="Helvetica Neue"/>
                          <a:cs typeface="Helvetica Neue"/>
                          <a:sym typeface="Helvetica Neue"/>
                        </a:rPr>
                        <a:t>Sport, Aquatics &amp; Recreation</a:t>
                      </a:r>
                    </a:p>
                    <a:p>
                      <a:pPr marL="0" marR="0" lvl="0" indent="0" algn="ctr" rtl="0">
                        <a:lnSpc>
                          <a:spcPct val="115000"/>
                        </a:lnSpc>
                        <a:spcBef>
                          <a:spcPts val="0"/>
                        </a:spcBef>
                        <a:spcAft>
                          <a:spcPts val="0"/>
                        </a:spcAft>
                        <a:buClr>
                          <a:srgbClr val="000000"/>
                        </a:buClr>
                        <a:buSzPts val="800"/>
                        <a:buFont typeface="Arial"/>
                        <a:buNone/>
                      </a:pPr>
                      <a:r>
                        <a:rPr lang="en-GB" sz="800" u="none" strike="noStrike" cap="none" dirty="0">
                          <a:solidFill>
                            <a:schemeClr val="lt1"/>
                          </a:solidFill>
                          <a:latin typeface="Helvetica Neue"/>
                          <a:ea typeface="Helvetica Neue"/>
                          <a:cs typeface="Helvetica Neue"/>
                          <a:sym typeface="Helvetica Neue"/>
                        </a:rPr>
                        <a:t>Sport Coaching</a:t>
                      </a:r>
                      <a:endParaRPr sz="800" u="none" strike="noStrike" cap="none" dirty="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Community Sport Coach or Official</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Certificate IV in Sport &amp; Recreation or Bachelor of Sport Development</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Sport Program Manager, Development Officer, Health Promotion Officer</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0">
                <a:tc>
                  <a:txBody>
                    <a:bodyPr/>
                    <a:lstStyle/>
                    <a:p>
                      <a:pPr marL="0" marR="0" lvl="0" indent="0" algn="ctr" rtl="0">
                        <a:lnSpc>
                          <a:spcPct val="115000"/>
                        </a:lnSpc>
                        <a:spcBef>
                          <a:spcPts val="0"/>
                        </a:spcBef>
                        <a:spcAft>
                          <a:spcPts val="0"/>
                        </a:spcAft>
                        <a:buClr>
                          <a:srgbClr val="000000"/>
                        </a:buClr>
                        <a:buSzPts val="800"/>
                        <a:buFont typeface="Arial"/>
                        <a:buNone/>
                      </a:pPr>
                      <a:r>
                        <a:rPr lang="en-GB" sz="800" b="1" u="none" strike="noStrike" cap="none" dirty="0">
                          <a:solidFill>
                            <a:schemeClr val="lt1"/>
                          </a:solidFill>
                          <a:latin typeface="Helvetica Neue"/>
                          <a:ea typeface="Helvetica Neue"/>
                          <a:cs typeface="Helvetica Neue"/>
                          <a:sym typeface="Helvetica Neue"/>
                        </a:rPr>
                        <a:t>SHORT COURSES</a:t>
                      </a:r>
                      <a:endParaRPr sz="800" b="1" u="none" strike="noStrike" cap="none" dirty="0">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chemeClr val="dk1"/>
                        </a:buClr>
                        <a:buSzPts val="1100"/>
                        <a:buFont typeface="Arial"/>
                        <a:buNone/>
                      </a:pPr>
                      <a:r>
                        <a:rPr lang="en-GB" sz="800" u="none" strike="noStrike" cap="none" dirty="0">
                          <a:solidFill>
                            <a:schemeClr val="lt1"/>
                          </a:solidFill>
                          <a:latin typeface="Helvetica Neue"/>
                          <a:ea typeface="Helvetica Neue"/>
                          <a:cs typeface="Helvetica Neue"/>
                          <a:sym typeface="Helvetica Neue"/>
                        </a:rPr>
                        <a:t>Introduction to Sport</a:t>
                      </a:r>
                      <a:endParaRPr sz="800" u="none" strike="noStrike" cap="none" dirty="0">
                        <a:solidFill>
                          <a:schemeClr val="lt1"/>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r>
                        <a:rPr lang="en-GB" sz="800" u="none" strike="noStrike" cap="none" dirty="0">
                          <a:solidFill>
                            <a:schemeClr val="lt1"/>
                          </a:solidFill>
                          <a:latin typeface="Helvetica Neue"/>
                          <a:ea typeface="Helvetica Neue"/>
                          <a:cs typeface="Helvetica Neue"/>
                          <a:sym typeface="Helvetica Neue"/>
                        </a:rPr>
                        <a:t>Introduction to Fitness</a:t>
                      </a:r>
                    </a:p>
                    <a:p>
                      <a:pPr marL="0" marR="0" lvl="0" indent="0" algn="ctr" rtl="0">
                        <a:lnSpc>
                          <a:spcPct val="115000"/>
                        </a:lnSpc>
                        <a:spcBef>
                          <a:spcPts val="0"/>
                        </a:spcBef>
                        <a:spcAft>
                          <a:spcPts val="0"/>
                        </a:spcAft>
                        <a:buClr>
                          <a:srgbClr val="000000"/>
                        </a:buClr>
                        <a:buSzPts val="800"/>
                        <a:buFont typeface="Arial"/>
                        <a:buNone/>
                      </a:pPr>
                      <a:r>
                        <a:rPr lang="en-GB" sz="800" u="none" strike="noStrike" cap="none" dirty="0">
                          <a:solidFill>
                            <a:schemeClr val="lt1"/>
                          </a:solidFill>
                          <a:latin typeface="Helvetica Neue"/>
                          <a:ea typeface="Helvetica Neue"/>
                          <a:cs typeface="Helvetica Neue"/>
                          <a:sym typeface="Helvetica Neue"/>
                        </a:rPr>
                        <a:t>Sports </a:t>
                      </a:r>
                      <a:r>
                        <a:rPr lang="en-GB" sz="800" u="none" strike="noStrike" cap="none">
                          <a:solidFill>
                            <a:schemeClr val="lt1"/>
                          </a:solidFill>
                          <a:latin typeface="Helvetica Neue"/>
                          <a:ea typeface="Helvetica Neue"/>
                          <a:cs typeface="Helvetica Neue"/>
                          <a:sym typeface="Helvetica Neue"/>
                        </a:rPr>
                        <a:t>Emergency Management</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Fitness</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2DAAE2"/>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Fitness instructor, Gym Supervisor, Group Trainer</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lt1"/>
                          </a:solidFill>
                          <a:latin typeface="Helvetica Neue"/>
                          <a:ea typeface="Helvetica Neue"/>
                          <a:cs typeface="Helvetica Neue"/>
                          <a:sym typeface="Helvetica Neue"/>
                        </a:rPr>
                        <a:t>Certificate IV in Fitness and/or Bachelor of Exercise Science </a:t>
                      </a:r>
                      <a:endParaRPr sz="800" u="none" strike="noStrike" cap="none">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marR="0" lvl="0" indent="0" algn="ctr" rtl="0">
                        <a:lnSpc>
                          <a:spcPct val="115000"/>
                        </a:lnSpc>
                        <a:spcBef>
                          <a:spcPts val="0"/>
                        </a:spcBef>
                        <a:spcAft>
                          <a:spcPts val="0"/>
                        </a:spcAft>
                        <a:buClr>
                          <a:srgbClr val="000000"/>
                        </a:buClr>
                        <a:buSzPts val="800"/>
                        <a:buFont typeface="Arial"/>
                        <a:buNone/>
                      </a:pPr>
                      <a:r>
                        <a:rPr lang="en-GB" sz="800" u="none" strike="noStrike" cap="none" dirty="0">
                          <a:solidFill>
                            <a:schemeClr val="lt1"/>
                          </a:solidFill>
                          <a:latin typeface="Helvetica Neue"/>
                          <a:ea typeface="Helvetica Neue"/>
                          <a:cs typeface="Helvetica Neue"/>
                          <a:sym typeface="Helvetica Neue"/>
                        </a:rPr>
                        <a:t>Exercise Physiologist, Strength &amp; Conditioning Coach, Exercise Specialist for community and sport organisations</a:t>
                      </a:r>
                      <a:endParaRPr sz="800" u="none" strike="noStrike" cap="none" dirty="0">
                        <a:solidFill>
                          <a:schemeClr val="lt1"/>
                        </a:solidFill>
                        <a:latin typeface="Helvetica Neue"/>
                        <a:ea typeface="Helvetica Neue"/>
                        <a:cs typeface="Helvetica Neue"/>
                        <a:sym typeface="Helvetica Neue"/>
                      </a:endParaRPr>
                    </a:p>
                  </a:txBody>
                  <a:tcPr marL="121900" marR="121900" marT="121900" marB="1219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bl>
          </a:graphicData>
        </a:graphic>
      </p:graphicFrame>
      <p:sp>
        <p:nvSpPr>
          <p:cNvPr id="666" name="Google Shape;666;p51"/>
          <p:cNvSpPr/>
          <p:nvPr/>
        </p:nvSpPr>
        <p:spPr>
          <a:xfrm flipH="1">
            <a:off x="614495" y="1742775"/>
            <a:ext cx="1738800" cy="142800"/>
          </a:xfrm>
          <a:prstGeom prst="parallelogram">
            <a:avLst>
              <a:gd name="adj" fmla="val 96952"/>
            </a:avLst>
          </a:prstGeom>
          <a:solidFill>
            <a:srgbClr val="2D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67" name="Google Shape;667;p51"/>
          <p:cNvSpPr/>
          <p:nvPr/>
        </p:nvSpPr>
        <p:spPr>
          <a:xfrm>
            <a:off x="614722" y="1895986"/>
            <a:ext cx="1738800" cy="142800"/>
          </a:xfrm>
          <a:prstGeom prst="parallelogram">
            <a:avLst>
              <a:gd name="adj" fmla="val 96952"/>
            </a:avLst>
          </a:prstGeom>
          <a:solidFill>
            <a:srgbClr val="2DAAE2">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1"/>
          <p:cNvSpPr/>
          <p:nvPr/>
        </p:nvSpPr>
        <p:spPr>
          <a:xfrm flipH="1">
            <a:off x="2225157" y="1742787"/>
            <a:ext cx="1738800" cy="142800"/>
          </a:xfrm>
          <a:prstGeom prst="parallelogram">
            <a:avLst>
              <a:gd name="adj" fmla="val 96952"/>
            </a:avLst>
          </a:prstGeom>
          <a:solidFill>
            <a:srgbClr val="2D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69" name="Google Shape;669;p51"/>
          <p:cNvSpPr/>
          <p:nvPr/>
        </p:nvSpPr>
        <p:spPr>
          <a:xfrm>
            <a:off x="2225376" y="1895999"/>
            <a:ext cx="1738800" cy="142800"/>
          </a:xfrm>
          <a:prstGeom prst="parallelogram">
            <a:avLst>
              <a:gd name="adj" fmla="val 96952"/>
            </a:avLst>
          </a:prstGeom>
          <a:solidFill>
            <a:srgbClr val="2DAAE2">
              <a:alpha val="6000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1"/>
          <p:cNvSpPr/>
          <p:nvPr/>
        </p:nvSpPr>
        <p:spPr>
          <a:xfrm flipH="1">
            <a:off x="3833183"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71" name="Google Shape;671;p51"/>
          <p:cNvSpPr/>
          <p:nvPr/>
        </p:nvSpPr>
        <p:spPr>
          <a:xfrm>
            <a:off x="3833402" y="1895999"/>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1"/>
          <p:cNvSpPr/>
          <p:nvPr/>
        </p:nvSpPr>
        <p:spPr>
          <a:xfrm flipH="1">
            <a:off x="5444059"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73" name="Google Shape;673;p51"/>
          <p:cNvSpPr/>
          <p:nvPr/>
        </p:nvSpPr>
        <p:spPr>
          <a:xfrm>
            <a:off x="5444277" y="1895998"/>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1"/>
          <p:cNvSpPr/>
          <p:nvPr/>
        </p:nvSpPr>
        <p:spPr>
          <a:xfrm flipH="1">
            <a:off x="7052086" y="1742787"/>
            <a:ext cx="1738800" cy="142800"/>
          </a:xfrm>
          <a:prstGeom prst="parallelogram">
            <a:avLst>
              <a:gd name="adj" fmla="val 96952"/>
            </a:avLst>
          </a:prstGeom>
          <a:solidFill>
            <a:srgbClr val="C2C2C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675" name="Google Shape;675;p51"/>
          <p:cNvSpPr/>
          <p:nvPr/>
        </p:nvSpPr>
        <p:spPr>
          <a:xfrm>
            <a:off x="7052305" y="1895999"/>
            <a:ext cx="1738800" cy="142800"/>
          </a:xfrm>
          <a:prstGeom prst="parallelogram">
            <a:avLst>
              <a:gd name="adj" fmla="val 96952"/>
            </a:avLst>
          </a:pr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1"/>
          <p:cNvSpPr txBox="1"/>
          <p:nvPr/>
        </p:nvSpPr>
        <p:spPr>
          <a:xfrm>
            <a:off x="1028374" y="1293325"/>
            <a:ext cx="760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10</a:t>
            </a:r>
            <a:endParaRPr sz="900" b="1" i="0" u="none" strike="noStrike" cap="none">
              <a:solidFill>
                <a:schemeClr val="lt1"/>
              </a:solidFill>
              <a:latin typeface="Helvetica Neue"/>
              <a:ea typeface="Helvetica Neue"/>
              <a:cs typeface="Helvetica Neue"/>
              <a:sym typeface="Helvetica Neue"/>
            </a:endParaRPr>
          </a:p>
        </p:txBody>
      </p:sp>
      <p:sp>
        <p:nvSpPr>
          <p:cNvPr id="677" name="Google Shape;677;p51"/>
          <p:cNvSpPr txBox="1"/>
          <p:nvPr/>
        </p:nvSpPr>
        <p:spPr>
          <a:xfrm>
            <a:off x="2463768" y="1293336"/>
            <a:ext cx="10149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Year 11 &amp; 12</a:t>
            </a:r>
            <a:endParaRPr sz="900" b="1" i="0" u="none" strike="noStrike" cap="none">
              <a:solidFill>
                <a:schemeClr val="lt1"/>
              </a:solidFill>
              <a:latin typeface="Helvetica Neue"/>
              <a:ea typeface="Helvetica Neue"/>
              <a:cs typeface="Helvetica Neue"/>
              <a:sym typeface="Helvetica Neue"/>
            </a:endParaRPr>
          </a:p>
        </p:txBody>
      </p:sp>
      <p:sp>
        <p:nvSpPr>
          <p:cNvPr id="678" name="Google Shape;678;p51"/>
          <p:cNvSpPr txBox="1"/>
          <p:nvPr/>
        </p:nvSpPr>
        <p:spPr>
          <a:xfrm>
            <a:off x="3909387" y="1141523"/>
            <a:ext cx="1414200" cy="392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Direct opportunities upon completion</a:t>
            </a:r>
            <a:endParaRPr sz="900" b="1" i="0" u="none" strike="noStrike" cap="none">
              <a:solidFill>
                <a:schemeClr val="lt1"/>
              </a:solidFill>
              <a:latin typeface="Helvetica Neue"/>
              <a:ea typeface="Helvetica Neue"/>
              <a:cs typeface="Helvetica Neue"/>
              <a:sym typeface="Helvetica Neue"/>
            </a:endParaRPr>
          </a:p>
        </p:txBody>
      </p:sp>
      <p:sp>
        <p:nvSpPr>
          <p:cNvPr id="679" name="Google Shape;679;p51"/>
          <p:cNvSpPr txBox="1"/>
          <p:nvPr/>
        </p:nvSpPr>
        <p:spPr>
          <a:xfrm>
            <a:off x="5571979" y="1293315"/>
            <a:ext cx="12843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Tertiary Pathway</a:t>
            </a:r>
            <a:endParaRPr sz="900" b="1" i="0" u="none" strike="noStrike" cap="none">
              <a:solidFill>
                <a:schemeClr val="lt1"/>
              </a:solidFill>
              <a:latin typeface="Helvetica Neue"/>
              <a:ea typeface="Helvetica Neue"/>
              <a:cs typeface="Helvetica Neue"/>
              <a:sym typeface="Helvetica Neue"/>
            </a:endParaRPr>
          </a:p>
        </p:txBody>
      </p:sp>
      <p:sp>
        <p:nvSpPr>
          <p:cNvPr id="680" name="Google Shape;680;p51"/>
          <p:cNvSpPr txBox="1"/>
          <p:nvPr/>
        </p:nvSpPr>
        <p:spPr>
          <a:xfrm>
            <a:off x="6811798" y="1293325"/>
            <a:ext cx="1705200" cy="2403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GB" sz="900" b="1" i="0" u="none" strike="noStrike" cap="none">
                <a:solidFill>
                  <a:schemeClr val="lt1"/>
                </a:solidFill>
                <a:latin typeface="Helvetica Neue"/>
                <a:ea typeface="Helvetica Neue"/>
                <a:cs typeface="Helvetica Neue"/>
                <a:sym typeface="Helvetica Neue"/>
              </a:rPr>
              <a:t>Career Outcomes</a:t>
            </a:r>
            <a:endParaRPr sz="9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52"/>
          <p:cNvPicPr preferRelativeResize="0"/>
          <p:nvPr/>
        </p:nvPicPr>
        <p:blipFill rotWithShape="1">
          <a:blip r:embed="rId3">
            <a:alphaModFix/>
          </a:blip>
          <a:srcRect/>
          <a:stretch/>
        </p:blipFill>
        <p:spPr>
          <a:xfrm>
            <a:off x="0" y="0"/>
            <a:ext cx="4572000" cy="5143500"/>
          </a:xfrm>
          <a:prstGeom prst="rect">
            <a:avLst/>
          </a:prstGeom>
          <a:noFill/>
          <a:ln>
            <a:noFill/>
          </a:ln>
        </p:spPr>
      </p:pic>
      <p:pic>
        <p:nvPicPr>
          <p:cNvPr id="686" name="Google Shape;686;p52"/>
          <p:cNvPicPr preferRelativeResize="0"/>
          <p:nvPr/>
        </p:nvPicPr>
        <p:blipFill rotWithShape="1">
          <a:blip r:embed="rId4">
            <a:alphaModFix/>
          </a:blip>
          <a:srcRect/>
          <a:stretch/>
        </p:blipFill>
        <p:spPr>
          <a:xfrm>
            <a:off x="202300" y="4645526"/>
            <a:ext cx="888525" cy="324225"/>
          </a:xfrm>
          <a:prstGeom prst="rect">
            <a:avLst/>
          </a:prstGeom>
          <a:noFill/>
          <a:ln>
            <a:noFill/>
          </a:ln>
        </p:spPr>
      </p:pic>
      <p:sp>
        <p:nvSpPr>
          <p:cNvPr id="687" name="Google Shape;687;p52"/>
          <p:cNvSpPr txBox="1">
            <a:spLocks noGrp="1"/>
          </p:cNvSpPr>
          <p:nvPr>
            <p:ph type="title"/>
          </p:nvPr>
        </p:nvSpPr>
        <p:spPr>
          <a:xfrm>
            <a:off x="657300" y="1579475"/>
            <a:ext cx="3402600" cy="181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0"/>
              <a:buNone/>
            </a:pPr>
            <a:r>
              <a:rPr lang="en-GB" sz="1900" b="1">
                <a:solidFill>
                  <a:schemeClr val="lt1"/>
                </a:solidFill>
              </a:rPr>
              <a:t>For more information on any of our Binnacle Training Certificate Courses please visit our website (or scan the QR Code):</a:t>
            </a:r>
            <a:endParaRPr sz="1679" b="1">
              <a:solidFill>
                <a:schemeClr val="lt1"/>
              </a:solidFill>
            </a:endParaRPr>
          </a:p>
        </p:txBody>
      </p:sp>
      <p:pic>
        <p:nvPicPr>
          <p:cNvPr id="688" name="Google Shape;688;p52"/>
          <p:cNvPicPr preferRelativeResize="0"/>
          <p:nvPr/>
        </p:nvPicPr>
        <p:blipFill rotWithShape="1">
          <a:blip r:embed="rId5">
            <a:alphaModFix/>
          </a:blip>
          <a:srcRect/>
          <a:stretch/>
        </p:blipFill>
        <p:spPr>
          <a:xfrm>
            <a:off x="5396325" y="1009687"/>
            <a:ext cx="3124125" cy="3124125"/>
          </a:xfrm>
          <a:prstGeom prst="rect">
            <a:avLst/>
          </a:prstGeom>
          <a:noFill/>
          <a:ln>
            <a:noFill/>
          </a:ln>
        </p:spPr>
      </p:pic>
      <p:sp>
        <p:nvSpPr>
          <p:cNvPr id="689" name="Google Shape;689;p52"/>
          <p:cNvSpPr txBox="1"/>
          <p:nvPr/>
        </p:nvSpPr>
        <p:spPr>
          <a:xfrm>
            <a:off x="5090437" y="4133800"/>
            <a:ext cx="37359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D488A"/>
                </a:solidFill>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binnacletraining.com.au/for-schools/programs</a:t>
            </a:r>
            <a:endParaRPr sz="1000" b="0" i="0" u="none" strike="noStrike" cap="none">
              <a:solidFill>
                <a:srgbClr val="1D488A"/>
              </a:solidFill>
              <a:latin typeface="Helvetica Neue"/>
              <a:ea typeface="Helvetica Neue"/>
              <a:cs typeface="Helvetica Neue"/>
              <a:sym typeface="Helvetica Neu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3"/>
        <p:cNvGrpSpPr/>
        <p:nvPr/>
      </p:nvGrpSpPr>
      <p:grpSpPr>
        <a:xfrm>
          <a:off x="0" y="0"/>
          <a:ext cx="0" cy="0"/>
          <a:chOff x="0" y="0"/>
          <a:chExt cx="0" cy="0"/>
        </a:xfrm>
      </p:grpSpPr>
      <p:pic>
        <p:nvPicPr>
          <p:cNvPr id="694" name="Google Shape;694;p53"/>
          <p:cNvPicPr preferRelativeResize="0"/>
          <p:nvPr/>
        </p:nvPicPr>
        <p:blipFill rotWithShape="1">
          <a:blip r:embed="rId4">
            <a:alphaModFix/>
          </a:blip>
          <a:srcRect/>
          <a:stretch/>
        </p:blipFill>
        <p:spPr>
          <a:xfrm>
            <a:off x="3622874" y="521850"/>
            <a:ext cx="1898212" cy="692700"/>
          </a:xfrm>
          <a:prstGeom prst="rect">
            <a:avLst/>
          </a:prstGeom>
          <a:noFill/>
          <a:ln>
            <a:noFill/>
          </a:ln>
        </p:spPr>
      </p:pic>
      <p:sp>
        <p:nvSpPr>
          <p:cNvPr id="695" name="Google Shape;695;p53"/>
          <p:cNvSpPr txBox="1"/>
          <p:nvPr/>
        </p:nvSpPr>
        <p:spPr>
          <a:xfrm>
            <a:off x="2629952" y="3306104"/>
            <a:ext cx="3884100" cy="111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600" b="1" i="0" u="none" strike="noStrike" cap="none">
                <a:solidFill>
                  <a:srgbClr val="FFFFFF"/>
                </a:solidFill>
                <a:latin typeface="Helvetica Neue"/>
                <a:ea typeface="Helvetica Neue"/>
                <a:cs typeface="Helvetica Neue"/>
                <a:sym typeface="Helvetica Neue"/>
              </a:rPr>
              <a:t>HAVE A QUESTION?</a:t>
            </a:r>
            <a:endParaRPr sz="16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800"/>
              <a:buFont typeface="Arial"/>
              <a:buNone/>
            </a:pPr>
            <a:endParaRPr sz="400" b="1"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700"/>
              <a:buFont typeface="Arial"/>
              <a:buNone/>
            </a:pPr>
            <a:r>
              <a:rPr lang="en-GB" sz="900" b="1" i="0" u="none" strike="noStrike" cap="none">
                <a:solidFill>
                  <a:srgbClr val="CCCCCC"/>
                </a:solidFill>
                <a:latin typeface="Helvetica Neue"/>
                <a:ea typeface="Helvetica Neue"/>
                <a:cs typeface="Helvetica Neue"/>
                <a:sym typeface="Helvetica Neue"/>
              </a:rPr>
              <a:t>CONTACT US</a:t>
            </a:r>
            <a:endParaRPr sz="900" b="1" i="0" u="none" strike="noStrike" cap="none">
              <a:solidFill>
                <a:srgbClr val="CCCCCC"/>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500"/>
              <a:buFont typeface="Arial"/>
              <a:buNone/>
            </a:pPr>
            <a:endParaRPr sz="200" b="1" i="0" u="none" strike="noStrike" cap="none">
              <a:solidFill>
                <a:srgbClr val="CCCCCC"/>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1300 303 715</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admin@binnacletraining.com.au</a:t>
            </a:r>
            <a:endParaRPr sz="700" b="0" i="0" u="none" strike="noStrike" cap="none">
              <a:solidFill>
                <a:srgbClr val="FFFFFF"/>
              </a:solidFill>
              <a:latin typeface="Helvetica Neue"/>
              <a:ea typeface="Helvetica Neue"/>
              <a:cs typeface="Helvetica Neue"/>
              <a:sym typeface="Helvetica Neue"/>
            </a:endParaRPr>
          </a:p>
          <a:p>
            <a:pPr marL="0" marR="0" lvl="0" indent="0" algn="ctr" rtl="0">
              <a:lnSpc>
                <a:spcPct val="115000"/>
              </a:lnSpc>
              <a:spcBef>
                <a:spcPts val="0"/>
              </a:spcBef>
              <a:spcAft>
                <a:spcPts val="0"/>
              </a:spcAft>
              <a:buClr>
                <a:srgbClr val="000000"/>
              </a:buClr>
              <a:buSzPts val="1500"/>
              <a:buFont typeface="Arial"/>
              <a:buNone/>
            </a:pPr>
            <a:r>
              <a:rPr lang="en-GB" sz="700" b="0" i="0" u="none" strike="noStrike" cap="none">
                <a:solidFill>
                  <a:srgbClr val="FFFFFF"/>
                </a:solidFill>
                <a:latin typeface="Helvetica Neue"/>
                <a:ea typeface="Helvetica Neue"/>
                <a:cs typeface="Helvetica Neue"/>
                <a:sym typeface="Helvetica Neue"/>
              </a:rPr>
              <a:t>binnacletraining.com.au </a:t>
            </a:r>
            <a:endParaRPr sz="800" b="1" i="0" u="none" strike="noStrike" cap="none">
              <a:solidFill>
                <a:srgbClr val="FFFFFF"/>
              </a:solidFill>
              <a:latin typeface="Helvetica Neue"/>
              <a:ea typeface="Helvetica Neue"/>
              <a:cs typeface="Helvetica Neue"/>
              <a:sym typeface="Helvetica Neue"/>
            </a:endParaRPr>
          </a:p>
        </p:txBody>
      </p:sp>
      <p:pic>
        <p:nvPicPr>
          <p:cNvPr id="696" name="Google Shape;696;p53">
            <a:hlinkClick r:id="rId5"/>
          </p:cNvPr>
          <p:cNvPicPr preferRelativeResize="0"/>
          <p:nvPr/>
        </p:nvPicPr>
        <p:blipFill rotWithShape="1">
          <a:blip r:embed="rId6">
            <a:alphaModFix/>
          </a:blip>
          <a:srcRect/>
          <a:stretch/>
        </p:blipFill>
        <p:spPr>
          <a:xfrm>
            <a:off x="4225820" y="4436512"/>
            <a:ext cx="197150" cy="202223"/>
          </a:xfrm>
          <a:prstGeom prst="rect">
            <a:avLst/>
          </a:prstGeom>
          <a:noFill/>
          <a:ln>
            <a:noFill/>
          </a:ln>
        </p:spPr>
      </p:pic>
      <p:pic>
        <p:nvPicPr>
          <p:cNvPr id="697" name="Google Shape;697;p53">
            <a:hlinkClick r:id="rId7"/>
          </p:cNvPr>
          <p:cNvPicPr preferRelativeResize="0"/>
          <p:nvPr/>
        </p:nvPicPr>
        <p:blipFill rotWithShape="1">
          <a:blip r:embed="rId8">
            <a:alphaModFix/>
          </a:blip>
          <a:srcRect/>
          <a:stretch/>
        </p:blipFill>
        <p:spPr>
          <a:xfrm>
            <a:off x="4473411" y="4436514"/>
            <a:ext cx="197150" cy="202223"/>
          </a:xfrm>
          <a:prstGeom prst="rect">
            <a:avLst/>
          </a:prstGeom>
          <a:noFill/>
          <a:ln>
            <a:noFill/>
          </a:ln>
        </p:spPr>
      </p:pic>
      <p:pic>
        <p:nvPicPr>
          <p:cNvPr id="698" name="Google Shape;698;p53">
            <a:hlinkClick r:id="rId9"/>
          </p:cNvPr>
          <p:cNvPicPr preferRelativeResize="0"/>
          <p:nvPr/>
        </p:nvPicPr>
        <p:blipFill rotWithShape="1">
          <a:blip r:embed="rId10">
            <a:alphaModFix/>
          </a:blip>
          <a:srcRect/>
          <a:stretch/>
        </p:blipFill>
        <p:spPr>
          <a:xfrm>
            <a:off x="4721020" y="4436514"/>
            <a:ext cx="197150" cy="202223"/>
          </a:xfrm>
          <a:prstGeom prst="rect">
            <a:avLst/>
          </a:prstGeom>
          <a:noFill/>
          <a:ln>
            <a:noFill/>
          </a:ln>
        </p:spPr>
      </p:pic>
      <p:sp>
        <p:nvSpPr>
          <p:cNvPr id="699" name="Google Shape;699;p53"/>
          <p:cNvSpPr txBox="1"/>
          <p:nvPr/>
        </p:nvSpPr>
        <p:spPr>
          <a:xfrm>
            <a:off x="2114100" y="2057250"/>
            <a:ext cx="4915800" cy="6927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900" b="0" i="1" u="none" strike="noStrike" cap="none">
                <a:solidFill>
                  <a:srgbClr val="FFFFFF"/>
                </a:solidFill>
                <a:latin typeface="Helvetica Neue"/>
                <a:ea typeface="Helvetica Neue"/>
                <a:cs typeface="Helvetica Neue"/>
                <a:sym typeface="Helvetica Neue"/>
              </a:rPr>
              <a:t>Allowing Teachers to Teach</a:t>
            </a:r>
            <a:endParaRPr sz="2900" b="0" i="1"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7"/>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09" name="Google Shape;109;p7"/>
          <p:cNvSpPr txBox="1">
            <a:spLocks noGrp="1"/>
          </p:cNvSpPr>
          <p:nvPr>
            <p:ph type="body" idx="1"/>
          </p:nvPr>
        </p:nvSpPr>
        <p:spPr>
          <a:xfrm>
            <a:off x="614400" y="1380675"/>
            <a:ext cx="3532200" cy="837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a:spLocks noGrp="1"/>
          </p:cNvSpPr>
          <p:nvPr>
            <p:ph type="title"/>
          </p:nvPr>
        </p:nvSpPr>
        <p:spPr>
          <a:xfrm>
            <a:off x="614400" y="844150"/>
            <a:ext cx="3604500" cy="47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ATAR AND QCE CREDITS</a:t>
            </a:r>
            <a:endParaRPr sz="2180" b="1">
              <a:solidFill>
                <a:srgbClr val="1C478A"/>
              </a:solidFill>
            </a:endParaRPr>
          </a:p>
        </p:txBody>
      </p:sp>
      <p:sp>
        <p:nvSpPr>
          <p:cNvPr id="111" name="Google Shape;111;p7"/>
          <p:cNvSpPr txBox="1"/>
          <p:nvPr/>
        </p:nvSpPr>
        <p:spPr>
          <a:xfrm>
            <a:off x="629075" y="2593575"/>
            <a:ext cx="3474300" cy="16611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950" b="1" i="0" u="none" strike="noStrike" cap="none">
                <a:solidFill>
                  <a:schemeClr val="dk1"/>
                </a:solidFill>
                <a:latin typeface="Helvetica Neue"/>
                <a:ea typeface="Helvetica Neue"/>
                <a:cs typeface="Helvetica Neue"/>
                <a:sym typeface="Helvetica Neue"/>
              </a:rPr>
              <a:t>WHAT ARE QCE CREDITS?</a:t>
            </a:r>
            <a:endParaRPr sz="95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Arial"/>
              <a:buNone/>
            </a:pPr>
            <a:endParaRPr sz="95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850"/>
              <a:buFont typeface="Arial"/>
              <a:buNone/>
            </a:pPr>
            <a:r>
              <a:rPr lang="en-GB" sz="850" b="0" i="0" u="none" strike="noStrike" cap="non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sz="850" b="0" i="0" u="none" strike="noStrike" cap="none">
              <a:solidFill>
                <a:schemeClr val="dk1"/>
              </a:solidFill>
              <a:latin typeface="Helvetica Neue Ligh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8C792C6B-0431-2D89-71BC-6BD0CE5E6DCB}"/>
              </a:ext>
            </a:extLst>
          </p:cNvPr>
          <p:cNvPicPr>
            <a:picLocks noChangeAspect="1"/>
          </p:cNvPicPr>
          <p:nvPr/>
        </p:nvPicPr>
        <p:blipFill>
          <a:blip r:embed="rId4"/>
          <a:srcRect l="31754" r="6891"/>
          <a:stretch/>
        </p:blipFill>
        <p:spPr>
          <a:xfrm>
            <a:off x="4428067" y="4532"/>
            <a:ext cx="4715933" cy="5127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8"/>
          <p:cNvSpPr txBox="1">
            <a:spLocks noGrp="1"/>
          </p:cNvSpPr>
          <p:nvPr>
            <p:ph type="body" idx="1"/>
          </p:nvPr>
        </p:nvSpPr>
        <p:spPr>
          <a:xfrm>
            <a:off x="5157950" y="844150"/>
            <a:ext cx="3214800" cy="2731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358"/>
              <a:buFont typeface="Arial"/>
              <a:buNone/>
            </a:pPr>
            <a:r>
              <a:rPr lang="en-GB" sz="950" b="1">
                <a:solidFill>
                  <a:schemeClr val="lt1"/>
                </a:solidFill>
              </a:rPr>
              <a:t>The Binnacle Lounge provides:</a:t>
            </a:r>
            <a:endParaRPr sz="950" b="1">
              <a:solidFill>
                <a:schemeClr val="lt1"/>
              </a:solidFill>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marL="457200" lvl="0" indent="-288925" algn="l" rtl="0">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SzPts val="1800"/>
              <a:buNone/>
            </a:pP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a:stretch/>
        </p:blipFill>
        <p:spPr>
          <a:xfrm>
            <a:off x="202300" y="4645526"/>
            <a:ext cx="888525" cy="324225"/>
          </a:xfrm>
          <a:prstGeom prst="rect">
            <a:avLst/>
          </a:prstGeom>
          <a:noFill/>
          <a:ln>
            <a:noFill/>
          </a:ln>
        </p:spPr>
      </p:pic>
      <p:sp>
        <p:nvSpPr>
          <p:cNvPr id="119" name="Google Shape;119;p8"/>
          <p:cNvSpPr txBox="1">
            <a:spLocks noGrp="1"/>
          </p:cNvSpPr>
          <p:nvPr>
            <p:ph type="body" idx="1"/>
          </p:nvPr>
        </p:nvSpPr>
        <p:spPr>
          <a:xfrm>
            <a:off x="614400" y="1423125"/>
            <a:ext cx="3532200" cy="1372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a:spLocks noGrp="1"/>
          </p:cNvSpPr>
          <p:nvPr>
            <p:ph type="title"/>
          </p:nvPr>
        </p:nvSpPr>
        <p:spPr>
          <a:xfrm>
            <a:off x="614400" y="656325"/>
            <a:ext cx="3604500" cy="76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2180" b="1">
                <a:solidFill>
                  <a:srgbClr val="1C478A"/>
                </a:solidFill>
              </a:rPr>
              <a:t>BINNACLE LOUNGE</a:t>
            </a:r>
            <a:endParaRPr sz="2180" b="1">
              <a:solidFill>
                <a:srgbClr val="1C478A"/>
              </a:solidFill>
            </a:endParaRPr>
          </a:p>
          <a:p>
            <a:pPr marL="0" lvl="0" indent="0" algn="l" rtl="0">
              <a:lnSpc>
                <a:spcPct val="100000"/>
              </a:lnSpc>
              <a:spcBef>
                <a:spcPts val="0"/>
              </a:spcBef>
              <a:spcAft>
                <a:spcPts val="0"/>
              </a:spcAft>
              <a:buSzPts val="1100"/>
              <a:buNone/>
            </a:pPr>
            <a:r>
              <a:rPr lang="en-GB" sz="1380" b="1">
                <a:solidFill>
                  <a:srgbClr val="1C478A"/>
                </a:solidFill>
              </a:rPr>
              <a:t>(LEARNING MANAGEMENT SYSTEM)</a:t>
            </a:r>
            <a:endParaRPr sz="1380" b="1">
              <a:solidFill>
                <a:srgbClr val="1C478A"/>
              </a:solidFill>
            </a:endParaRPr>
          </a:p>
        </p:txBody>
      </p:sp>
      <p:pic>
        <p:nvPicPr>
          <p:cNvPr id="121" name="Google Shape;121;p8"/>
          <p:cNvPicPr preferRelativeResize="0"/>
          <p:nvPr/>
        </p:nvPicPr>
        <p:blipFill rotWithShape="1">
          <a:blip r:embed="rId4">
            <a:alphaModFix/>
          </a:blip>
          <a:srcRect t="14531" b="26082"/>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9"/>
          <p:cNvSpPr txBox="1">
            <a:spLocks noGrp="1"/>
          </p:cNvSpPr>
          <p:nvPr>
            <p:ph type="title" idx="4294967295"/>
          </p:nvPr>
        </p:nvSpPr>
        <p:spPr>
          <a:xfrm>
            <a:off x="1062300" y="1748175"/>
            <a:ext cx="7019400" cy="138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4300" b="1">
                <a:solidFill>
                  <a:schemeClr val="lt1"/>
                </a:solidFill>
              </a:rPr>
              <a:t>SIS20122 Certificate II in Sport and Recreation</a:t>
            </a:r>
            <a:endParaRPr sz="4300" b="1">
              <a:solidFill>
                <a:schemeClr val="lt1"/>
              </a:solidFill>
            </a:endParaRPr>
          </a:p>
        </p:txBody>
      </p:sp>
      <p:pic>
        <p:nvPicPr>
          <p:cNvPr id="127" name="Google Shape;127;p9"/>
          <p:cNvPicPr preferRelativeResize="0"/>
          <p:nvPr/>
        </p:nvPicPr>
        <p:blipFill rotWithShape="1">
          <a:blip r:embed="rId4">
            <a:alphaModFix/>
          </a:blip>
          <a:srcRect/>
          <a:stretch/>
        </p:blipFill>
        <p:spPr>
          <a:xfrm>
            <a:off x="3777712" y="3992425"/>
            <a:ext cx="1588576" cy="579701"/>
          </a:xfrm>
          <a:prstGeom prst="rect">
            <a:avLst/>
          </a:prstGeom>
          <a:noFill/>
          <a:ln>
            <a:noFill/>
          </a:ln>
        </p:spPr>
      </p:pic>
      <p:sp>
        <p:nvSpPr>
          <p:cNvPr id="128" name="Google Shape;128;p9"/>
          <p:cNvSpPr/>
          <p:nvPr/>
        </p:nvSpPr>
        <p:spPr>
          <a:xfrm>
            <a:off x="2669526" y="709625"/>
            <a:ext cx="3804949" cy="217280"/>
          </a:xfrm>
          <a:prstGeom prst="rect">
            <a:avLst/>
          </a:prstGeom>
        </p:spPr>
        <p:txBody>
          <a:bodyPr>
            <a:prstTxWarp prst="textPlain">
              <a:avLst/>
            </a:prstTxWarp>
          </a:bodyPr>
          <a:lstStyle/>
          <a:p>
            <a:pPr lvl="0" algn="ctr"/>
            <a:r>
              <a:rPr b="1" i="0">
                <a:ln w="9525" cap="flat" cmpd="sng">
                  <a:solidFill>
                    <a:srgbClr val="2DAAE2"/>
                  </a:solidFill>
                  <a:prstDash val="solid"/>
                  <a:round/>
                  <a:headEnd type="none" w="sm" len="sm"/>
                  <a:tailEnd type="none" w="sm" len="sm"/>
                </a:ln>
                <a:noFill/>
                <a:latin typeface="Helvetica Neue"/>
              </a:rPr>
              <a:t>SPORT, FITNESS &amp; RECREATION</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6672</Words>
  <Application>Microsoft Office PowerPoint</Application>
  <PresentationFormat>On-screen Show (16:9)</PresentationFormat>
  <Paragraphs>967</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Helvetica Neue Light</vt:lpstr>
      <vt:lpstr>Arial</vt:lpstr>
      <vt:lpstr>Helvetica Neue</vt:lpstr>
      <vt:lpstr>Simple Light</vt:lpstr>
      <vt:lpstr>SPORT, FITNESS &amp; RECREATION</vt:lpstr>
      <vt:lpstr>PowerPoint Presentation</vt:lpstr>
      <vt:lpstr>ALLOWING TEACHERS TO TEACH</vt:lpstr>
      <vt:lpstr>WHY STUDY WITH BINNACLE TRAINING? </vt:lpstr>
      <vt:lpstr>REAL SKILLS FOR REAL CAREERS</vt:lpstr>
      <vt:lpstr>VET IN SCHOOLS</vt:lpstr>
      <vt:lpstr>ATAR AND QCE CREDITS</vt:lpstr>
      <vt:lpstr>BINNACLE LOUNGE (LEARNING MANAGEMENT SYSTEM)</vt:lpstr>
      <vt:lpstr>SIS20122 Certificate II in Sport and Recreation</vt:lpstr>
      <vt:lpstr>SIS20122 Certificate II in Sport and Recreation</vt:lpstr>
      <vt:lpstr>WHAT DO STUDENTS ACHIEVE?</vt:lpstr>
      <vt:lpstr>SIS20122 Certificate II in Sport and Recreation</vt:lpstr>
      <vt:lpstr>SKILLS ACQUIRED</vt:lpstr>
      <vt:lpstr>HOW WILL YOU BE ASSESSED?</vt:lpstr>
      <vt:lpstr>CAREER PATHWAYS</vt:lpstr>
      <vt:lpstr>SIS20321 Certificate II in Sport Coaching</vt:lpstr>
      <vt:lpstr>SIS20321 Certificate II in Sport Coaching</vt:lpstr>
      <vt:lpstr>WHAT DO STUDENTS ACHIEVE?</vt:lpstr>
      <vt:lpstr>SIS20321  Certificate II in Sport Coaching</vt:lpstr>
      <vt:lpstr>SKILLS ACQUIRED</vt:lpstr>
      <vt:lpstr>HOW WILL YOU BE ASSESSED?</vt:lpstr>
      <vt:lpstr>CAREER PATHWAYS</vt:lpstr>
      <vt:lpstr>SIS30321 Certificate III in Fitness + SIS20122 Certificate II in Sport and Recreation</vt:lpstr>
      <vt:lpstr>SIS30321 Certificate III in Fitness + SIS20122 Certificate II in Sport and Recreation</vt:lpstr>
      <vt:lpstr>WHAT DO STUDENTS ACHIEVE?</vt:lpstr>
      <vt:lpstr>SIS30321 Certificate III in Fitness + SIS20122 Certificate II in Sport and Recreation</vt:lpstr>
      <vt:lpstr>SKILLS ACQUIRED</vt:lpstr>
      <vt:lpstr>HOW WILL YOU BE ASSESSED?</vt:lpstr>
      <vt:lpstr>CAREER PATHWAYS</vt:lpstr>
      <vt:lpstr>SIS30321 Certificate III in Fitness + SIS20321 Certificate II in Sport Coaching</vt:lpstr>
      <vt:lpstr>SIS30321 Certificate III in Fitness + SIS20321 Certificate II in Sport Coaching</vt:lpstr>
      <vt:lpstr>WHAT DO STUDENTS ACHIEVE?</vt:lpstr>
      <vt:lpstr>SIS30321 Certificate III in Fitness + SIS20321 Certificate II in Sport Coaching</vt:lpstr>
      <vt:lpstr>SKILLS ACQUIRED</vt:lpstr>
      <vt:lpstr>HOW WILL YOU BE ASSESSED?</vt:lpstr>
      <vt:lpstr>CAREER PATHWAYS</vt:lpstr>
      <vt:lpstr>SIS30321 Certificate III in Fitness</vt:lpstr>
      <vt:lpstr>SIS30321 Certificate III in Fitness</vt:lpstr>
      <vt:lpstr>WHAT DO STUDENTS ACHIEVE?</vt:lpstr>
      <vt:lpstr>SIS30321 Certificate III in Fitness </vt:lpstr>
      <vt:lpstr>SKILLS ACQUIRED</vt:lpstr>
      <vt:lpstr>HOW WILL YOU BE ASSESSED?</vt:lpstr>
      <vt:lpstr>CAREER PATHWAYS</vt:lpstr>
      <vt:lpstr>SIS30122 Certificate III in Sport, Aquatics and Recreation + SIS20122 Certificate II in Sport and Recreation</vt:lpstr>
      <vt:lpstr>SIS30122 Certificate III in Sport, Aquatics and Recreation + SIS20122 Certificate II in Sport and Recreation</vt:lpstr>
      <vt:lpstr>WHAT DO STUDENTS ACHIEVE?</vt:lpstr>
      <vt:lpstr>SIS30122 Certificate III in Sport, Aquatics and Recreation + SIS20122 Certificate II in Sport and Recreation</vt:lpstr>
      <vt:lpstr>SKILLS ACQUIRED</vt:lpstr>
      <vt:lpstr>HOW WILL YOU BE ASSESSED?</vt:lpstr>
      <vt:lpstr>CAREER PATHWAYS</vt:lpstr>
      <vt:lpstr>SIS30521 Certificate III in Sport Coaching + SIS20321 Certificate II in Sport Coaching</vt:lpstr>
      <vt:lpstr>SIS30521 Certificate III in Sport Coaching + SIS20321 Certificate II in Sport Coaching</vt:lpstr>
      <vt:lpstr>WHAT DO STUDENTS ACHIEVE?</vt:lpstr>
      <vt:lpstr>SIS30521 Certificate III in Sport Coaching + SIS20321Certificate II in Sport Coaching</vt:lpstr>
      <vt:lpstr>SKILLS ACQUIRED</vt:lpstr>
      <vt:lpstr>HOW WILL YOU BE ASSESSED?</vt:lpstr>
      <vt:lpstr>CAREER PATHWAYS</vt:lpstr>
      <vt:lpstr>Introduction to Sport and Fitness (1-Term &amp; 2-Term Options)</vt:lpstr>
      <vt:lpstr>Introduction to Sport, Fitness &amp; Recreation (2-Term Format)</vt:lpstr>
      <vt:lpstr>Introduction to Sport (1-Term) &amp; Introduction to Fitness (1-Term)</vt:lpstr>
      <vt:lpstr>Sports Emergency Management + First Aid  (4-Unit Short Course)</vt:lpstr>
      <vt:lpstr>Sports Emergency Management + First Aid (4-Unit Short Course)</vt:lpstr>
      <vt:lpstr>HLTAID011 Provide First Aid</vt:lpstr>
      <vt:lpstr>HLTAID011 Provide First Aid</vt:lpstr>
      <vt:lpstr>HLTAID009  Provide cardiopulmonary resuscitation</vt:lpstr>
      <vt:lpstr>HLTAID009 Provide cardiopulmonary resuscitation</vt:lpstr>
      <vt:lpstr>Future Learning Pathways</vt:lpstr>
      <vt:lpstr>For more information on any of our Binnacle Training Certificate Courses please visit our website (or scan the QR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Ben Luinys</cp:lastModifiedBy>
  <cp:revision>1</cp:revision>
  <dcterms:modified xsi:type="dcterms:W3CDTF">2025-04-15T04:08:00Z</dcterms:modified>
</cp:coreProperties>
</file>